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317" r:id="rId5"/>
    <p:sldId id="307" r:id="rId6"/>
    <p:sldId id="308" r:id="rId7"/>
    <p:sldId id="309" r:id="rId8"/>
    <p:sldId id="263" r:id="rId9"/>
    <p:sldId id="310" r:id="rId10"/>
    <p:sldId id="311" r:id="rId11"/>
    <p:sldId id="314" r:id="rId12"/>
    <p:sldId id="30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405" autoAdjust="0"/>
  </p:normalViewPr>
  <p:slideViewPr>
    <p:cSldViewPr snapToGrid="0">
      <p:cViewPr varScale="1">
        <p:scale>
          <a:sx n="84" d="100"/>
          <a:sy n="84" d="100"/>
        </p:scale>
        <p:origin x="96" y="86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joy singh" userId="4810d80a6914bdbf" providerId="LiveId" clId="{F1D0E0DB-6527-41D2-8F5E-2FFE356B7AFF}"/>
    <pc:docChg chg="custSel modSld modMainMaster">
      <pc:chgData name="sanjoy singh" userId="4810d80a6914bdbf" providerId="LiveId" clId="{F1D0E0DB-6527-41D2-8F5E-2FFE356B7AFF}" dt="2026-08-02T15:44:32.549" v="59"/>
      <pc:docMkLst>
        <pc:docMk/>
      </pc:docMkLst>
      <pc:sldChg chg="modTransition modAnim">
        <pc:chgData name="sanjoy singh" userId="4810d80a6914bdbf" providerId="LiveId" clId="{F1D0E0DB-6527-41D2-8F5E-2FFE356B7AFF}" dt="2026-08-02T15:44:06.307" v="56"/>
        <pc:sldMkLst>
          <pc:docMk/>
          <pc:sldMk cId="1096717490" sldId="263"/>
        </pc:sldMkLst>
      </pc:sldChg>
      <pc:sldChg chg="modTransition">
        <pc:chgData name="sanjoy singh" userId="4810d80a6914bdbf" providerId="LiveId" clId="{F1D0E0DB-6527-41D2-8F5E-2FFE356B7AFF}" dt="2026-08-02T15:44:06.307" v="56"/>
        <pc:sldMkLst>
          <pc:docMk/>
          <pc:sldMk cId="2188828507" sldId="304"/>
        </pc:sldMkLst>
      </pc:sldChg>
      <pc:sldChg chg="modTransition modAnim">
        <pc:chgData name="sanjoy singh" userId="4810d80a6914bdbf" providerId="LiveId" clId="{F1D0E0DB-6527-41D2-8F5E-2FFE356B7AFF}" dt="2026-08-02T15:44:32.549" v="59"/>
        <pc:sldMkLst>
          <pc:docMk/>
          <pc:sldMk cId="586478555" sldId="307"/>
        </pc:sldMkLst>
      </pc:sldChg>
      <pc:sldChg chg="modTransition modAnim">
        <pc:chgData name="sanjoy singh" userId="4810d80a6914bdbf" providerId="LiveId" clId="{F1D0E0DB-6527-41D2-8F5E-2FFE356B7AFF}" dt="2026-08-02T15:44:06.307" v="56"/>
        <pc:sldMkLst>
          <pc:docMk/>
          <pc:sldMk cId="2222324472" sldId="308"/>
        </pc:sldMkLst>
      </pc:sldChg>
      <pc:sldChg chg="delSp mod modTransition modAnim">
        <pc:chgData name="sanjoy singh" userId="4810d80a6914bdbf" providerId="LiveId" clId="{F1D0E0DB-6527-41D2-8F5E-2FFE356B7AFF}" dt="2026-08-02T15:44:06.307" v="56"/>
        <pc:sldMkLst>
          <pc:docMk/>
          <pc:sldMk cId="1966913227" sldId="309"/>
        </pc:sldMkLst>
        <pc:spChg chg="del">
          <ac:chgData name="sanjoy singh" userId="4810d80a6914bdbf" providerId="LiveId" clId="{F1D0E0DB-6527-41D2-8F5E-2FFE356B7AFF}" dt="2026-08-02T15:42:19.889" v="27" actId="478"/>
          <ac:spMkLst>
            <pc:docMk/>
            <pc:sldMk cId="1966913227" sldId="309"/>
            <ac:spMk id="3" creationId="{50CD348E-9357-0442-4555-AF6B4AFE34B6}"/>
          </ac:spMkLst>
        </pc:spChg>
      </pc:sldChg>
      <pc:sldChg chg="delSp modSp mod modTransition modAnim">
        <pc:chgData name="sanjoy singh" userId="4810d80a6914bdbf" providerId="LiveId" clId="{F1D0E0DB-6527-41D2-8F5E-2FFE356B7AFF}" dt="2026-08-02T15:44:06.307" v="56"/>
        <pc:sldMkLst>
          <pc:docMk/>
          <pc:sldMk cId="4230106960" sldId="310"/>
        </pc:sldMkLst>
        <pc:spChg chg="del mod">
          <ac:chgData name="sanjoy singh" userId="4810d80a6914bdbf" providerId="LiveId" clId="{F1D0E0DB-6527-41D2-8F5E-2FFE356B7AFF}" dt="2026-08-02T15:42:43.295" v="31" actId="478"/>
          <ac:spMkLst>
            <pc:docMk/>
            <pc:sldMk cId="4230106960" sldId="310"/>
            <ac:spMk id="2" creationId="{F35BAC3D-60A1-816B-5C79-2E8B6D9806E9}"/>
          </ac:spMkLst>
        </pc:spChg>
      </pc:sldChg>
      <pc:sldChg chg="delSp mod modTransition modAnim">
        <pc:chgData name="sanjoy singh" userId="4810d80a6914bdbf" providerId="LiveId" clId="{F1D0E0DB-6527-41D2-8F5E-2FFE356B7AFF}" dt="2026-08-02T15:44:06.307" v="56"/>
        <pc:sldMkLst>
          <pc:docMk/>
          <pc:sldMk cId="3748348926" sldId="311"/>
        </pc:sldMkLst>
        <pc:spChg chg="del">
          <ac:chgData name="sanjoy singh" userId="4810d80a6914bdbf" providerId="LiveId" clId="{F1D0E0DB-6527-41D2-8F5E-2FFE356B7AFF}" dt="2026-08-02T15:42:59.708" v="33" actId="478"/>
          <ac:spMkLst>
            <pc:docMk/>
            <pc:sldMk cId="3748348926" sldId="311"/>
            <ac:spMk id="5" creationId="{AF012FDC-7484-2B3B-E496-144348256B81}"/>
          </ac:spMkLst>
        </pc:spChg>
      </pc:sldChg>
      <pc:sldChg chg="delSp modSp mod modTransition modAnim">
        <pc:chgData name="sanjoy singh" userId="4810d80a6914bdbf" providerId="LiveId" clId="{F1D0E0DB-6527-41D2-8F5E-2FFE356B7AFF}" dt="2026-08-02T15:44:06.307" v="56"/>
        <pc:sldMkLst>
          <pc:docMk/>
          <pc:sldMk cId="4132147533" sldId="314"/>
        </pc:sldMkLst>
        <pc:spChg chg="del">
          <ac:chgData name="sanjoy singh" userId="4810d80a6914bdbf" providerId="LiveId" clId="{F1D0E0DB-6527-41D2-8F5E-2FFE356B7AFF}" dt="2026-08-02T15:42:51.718" v="32" actId="478"/>
          <ac:spMkLst>
            <pc:docMk/>
            <pc:sldMk cId="4132147533" sldId="314"/>
            <ac:spMk id="4" creationId="{AE59500A-4B75-29F9-CE37-C3E13D6A566A}"/>
          </ac:spMkLst>
        </pc:spChg>
        <pc:spChg chg="mod">
          <ac:chgData name="sanjoy singh" userId="4810d80a6914bdbf" providerId="LiveId" clId="{F1D0E0DB-6527-41D2-8F5E-2FFE356B7AFF}" dt="2026-08-02T15:39:42.279" v="24" actId="403"/>
          <ac:spMkLst>
            <pc:docMk/>
            <pc:sldMk cId="4132147533" sldId="314"/>
            <ac:spMk id="9" creationId="{EB33A77B-664F-FFD3-D61A-0D344C269A12}"/>
          </ac:spMkLst>
        </pc:spChg>
      </pc:sldChg>
      <pc:sldChg chg="modTransition modAnim">
        <pc:chgData name="sanjoy singh" userId="4810d80a6914bdbf" providerId="LiveId" clId="{F1D0E0DB-6527-41D2-8F5E-2FFE356B7AFF}" dt="2026-08-02T15:44:06.307" v="56"/>
        <pc:sldMkLst>
          <pc:docMk/>
          <pc:sldMk cId="1338167130" sldId="317"/>
        </pc:sldMkLst>
      </pc:sldChg>
      <pc:sldMasterChg chg="modTransition modSldLayout">
        <pc:chgData name="sanjoy singh" userId="4810d80a6914bdbf" providerId="LiveId" clId="{F1D0E0DB-6527-41D2-8F5E-2FFE356B7AFF}" dt="2026-08-02T15:44:06.307" v="56"/>
        <pc:sldMasterMkLst>
          <pc:docMk/>
          <pc:sldMasterMk cId="1636003154" sldId="2147483648"/>
        </pc:sldMasterMkLst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2223444060" sldId="2147483651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3021782729" sldId="2147483654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3429611174" sldId="2147483661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4030094665" sldId="2147483664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1657158466" sldId="2147483666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3452433515" sldId="2147483670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747404475" sldId="2147483673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1970575627" sldId="2147483674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3659711355" sldId="2147483675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3338622671" sldId="2147483676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4027163612" sldId="2147483678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2236171487" sldId="2147483680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339423165" sldId="2147483681"/>
          </pc:sldLayoutMkLst>
        </pc:sldLayoutChg>
        <pc:sldLayoutChg chg="modTransition">
          <pc:chgData name="sanjoy singh" userId="4810d80a6914bdbf" providerId="LiveId" clId="{F1D0E0DB-6527-41D2-8F5E-2FFE356B7AFF}" dt="2026-08-02T15:44:06.307" v="56"/>
          <pc:sldLayoutMkLst>
            <pc:docMk/>
            <pc:sldMasterMk cId="1636003154" sldId="2147483648"/>
            <pc:sldLayoutMk cId="2306274893" sldId="214748368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8/2/2026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8/2/2026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754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372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33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26281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10893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9986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/>
          <a:p>
            <a:r>
              <a:rPr lang="en-US" b="1" dirty="0"/>
              <a:t>Digital Literacy &amp; Safe Internet</a:t>
            </a: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46C7B-D29F-368C-FEEC-CDFA125F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848" y="1819836"/>
            <a:ext cx="4522693" cy="2241176"/>
          </a:xfrm>
        </p:spPr>
        <p:txBody>
          <a:bodyPr/>
          <a:lstStyle/>
          <a:p>
            <a:r>
              <a:rPr lang="en-US" sz="4000" b="1" dirty="0"/>
              <a:t>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5C9C7B-7480-417E-9543-86B76079C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0368" y="264457"/>
            <a:ext cx="5457514" cy="619909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b="0" u="none" strike="noStrike" dirty="0">
                <a:solidFill>
                  <a:srgbClr val="002060"/>
                </a:solidFill>
                <a:effectLst/>
                <a:latin typeface="Google Sans"/>
              </a:rPr>
              <a:t>Digital literacy is </a:t>
            </a:r>
            <a:r>
              <a:rPr lang="en-US" sz="2800" dirty="0">
                <a:solidFill>
                  <a:srgbClr val="002060"/>
                </a:solidFill>
              </a:rPr>
              <a:t>the ability to use digital devices, communication tools, and networks to find, evaluate, create, and share information safely and effectively. It goes beyond basic operation, forming a core life skill required for modern education, employment, and everyday social interaction.</a:t>
            </a:r>
            <a:endParaRPr lang="en-IN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4785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3EE45-3924-5A20-4FDE-7EA6BBEBD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1"/>
            <a:ext cx="7225553" cy="710004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dirty="0"/>
              <a:t>Safe Internet use means protecting yourself, your personal information, and your devices from online dangers like scams, viruses, and hackers. Key practices include using strong passwords, enabling two-factor authentication, and avoiding unknown links.</a:t>
            </a:r>
          </a:p>
        </p:txBody>
      </p:sp>
      <p:pic>
        <p:nvPicPr>
          <p:cNvPr id="8" name="Picture Placeholder 21" descr="Person in black skirt and white shirt holding some dandelions">
            <a:extLst>
              <a:ext uri="{FF2B5EF4-FFF2-40B4-BE49-F238E27FC236}">
                <a16:creationId xmlns:a16="http://schemas.microsoft.com/office/drawing/2014/main" id="{FFD2BD9F-962D-9BA5-14BE-C9CD52FEF9C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" b="18"/>
          <a:stretch/>
        </p:blipFill>
        <p:spPr>
          <a:xfrm>
            <a:off x="7401941" y="0"/>
            <a:ext cx="4790059" cy="6587067"/>
          </a:xfrm>
        </p:spPr>
      </p:pic>
    </p:spTree>
    <p:extLst>
      <p:ext uri="{BB962C8B-B14F-4D97-AF65-F5344CB8AC3E}">
        <p14:creationId xmlns:p14="http://schemas.microsoft.com/office/powerpoint/2010/main" val="22223244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A7BE12AD-D808-BDE0-3EB8-5BC50B1D8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906" y="547912"/>
            <a:ext cx="9430870" cy="914400"/>
          </a:xfrm>
        </p:spPr>
        <p:txBody>
          <a:bodyPr/>
          <a:lstStyle/>
          <a:p>
            <a:r>
              <a:rPr lang="en-IN" sz="4400" dirty="0"/>
              <a:t>Protecting Personal Information</a:t>
            </a:r>
            <a:endParaRPr lang="en-US" sz="44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FDA37B-399A-B9F0-7A7D-2A891EB7FF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399" y="2039112"/>
            <a:ext cx="9430871" cy="3356576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Private Data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 Never share your home address, phone number, or school details with strangers.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Secure Habits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 Look for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https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and padlock icons before trusting a website with details.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132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2A3D95EF-8A67-7F71-37EF-9EB02511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177" y="1201270"/>
            <a:ext cx="10360152" cy="1086702"/>
          </a:xfrm>
        </p:spPr>
        <p:txBody>
          <a:bodyPr anchor="b"/>
          <a:lstStyle/>
          <a:p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Passwords and Digital Footprints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95591-B385-4CF1-A7A5-BC48DD04A664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466164" y="2948296"/>
            <a:ext cx="11618259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Strong Passwords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 Use a mix of random letters, numbers, and symbols; never share them.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Permanent Record</a:t>
            </a:r>
            <a:r>
              <a:rPr kumimoji="0" lang="en-US" alt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 Remember that anything posted online leaves a lasting digital footprint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49404F1-8E94-7D3D-71E2-A1A4B7CBC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648" y="726141"/>
            <a:ext cx="10360152" cy="914400"/>
          </a:xfrm>
        </p:spPr>
        <p:txBody>
          <a:bodyPr/>
          <a:lstStyle/>
          <a:p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Spotting Scams and Fake News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4A3718F-D67C-255A-4B64-BA379609FCD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3"/>
            <a:ext cx="4652682" cy="3840692"/>
          </a:xfrm>
        </p:spPr>
        <p:txBody>
          <a:bodyPr>
            <a:normAutofit/>
          </a:bodyPr>
          <a:lstStyle/>
          <a:p>
            <a:r>
              <a:rPr lang="en-US" sz="3600" b="1" u="none" strike="noStrike" dirty="0">
                <a:effectLst/>
                <a:latin typeface="Google Sans"/>
              </a:rPr>
              <a:t>Red Flags</a:t>
            </a:r>
            <a:r>
              <a:rPr lang="en-US" sz="3600" dirty="0"/>
              <a:t>: Watch out for too-good-to-be-true offers, suspicious links, and unverified news sources.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F3CEF66-C6D7-C765-24E7-1DCFB38FE51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/>
          <a:p>
            <a:r>
              <a:rPr lang="en-US" sz="3600" b="1" u="none" strike="noStrike" dirty="0">
                <a:effectLst/>
                <a:latin typeface="Google Sans"/>
              </a:rPr>
              <a:t>Fact-Checking</a:t>
            </a:r>
            <a:r>
              <a:rPr lang="en-US" sz="3600" dirty="0"/>
              <a:t>: Always cross-check information with trusted sources before believing or forwarding it.</a:t>
            </a:r>
          </a:p>
        </p:txBody>
      </p:sp>
    </p:spTree>
    <p:extLst>
      <p:ext uri="{BB962C8B-B14F-4D97-AF65-F5344CB8AC3E}">
        <p14:creationId xmlns:p14="http://schemas.microsoft.com/office/powerpoint/2010/main" val="42301069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uild="p"/>
      <p:bldP spid="1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7A49C0DA-C8AE-5ECC-149A-D60ECFF8C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000" dirty="0"/>
              <a:t>Cyberbullying and Online Kindness</a:t>
            </a:r>
            <a:endParaRPr lang="en-US" sz="4000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6F2BA06-39BD-0413-D150-70F75EA6CC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8" y="2039112"/>
            <a:ext cx="3989295" cy="3904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u="none" strike="noStrike" dirty="0">
                <a:effectLst/>
                <a:latin typeface="Google Sans"/>
              </a:rPr>
              <a:t>Respect</a:t>
            </a:r>
            <a:r>
              <a:rPr lang="en-US" sz="4000" dirty="0"/>
              <a:t>: Treat others online with the same respect as in the real world.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7798761A-B671-4825-623F-F4726F2BDF2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77256" y="2039112"/>
            <a:ext cx="6537960" cy="3904488"/>
          </a:xfrm>
        </p:spPr>
        <p:txBody>
          <a:bodyPr>
            <a:normAutofit/>
          </a:bodyPr>
          <a:lstStyle/>
          <a:p>
            <a:r>
              <a:rPr lang="en-US" sz="4000" b="1" u="none" strike="noStrike" dirty="0">
                <a:effectLst/>
                <a:latin typeface="Google Sans"/>
              </a:rPr>
              <a:t>Action</a:t>
            </a:r>
            <a:r>
              <a:rPr lang="en-US" sz="4000" b="0" u="none" strike="noStrike" dirty="0">
                <a:effectLst/>
                <a:latin typeface="Google Sans"/>
              </a:rPr>
              <a:t>: Do not reply to mean messages; block the user and report abusive behavior.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483489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  <p:bldP spid="2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B33A77B-664F-FFD3-D61A-0D344C26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FF0000"/>
                </a:solidFill>
              </a:rPr>
              <a:t>What to Do If Unsure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816F7E8-D532-40E9-80E0-40D508988297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914399" y="2056695"/>
            <a:ext cx="9690847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lang="en-US" altLang="en-US" sz="4000" b="1" cap="none" dirty="0">
                <a:latin typeface="Google Sans"/>
              </a:rPr>
              <a:t>G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olden Rule: 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If a pop-up, message, or interaction makes you feel uncomfortable, stop and disconnect.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Support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 Always report weird or scary situations to a parent, teacher, or trusted adult. 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1475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DC0028-4150-0F89-E59C-F563C67F6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2353" y="914400"/>
            <a:ext cx="5641848" cy="5029200"/>
          </a:xfrm>
        </p:spPr>
        <p:txBody>
          <a:bodyPr/>
          <a:lstStyle/>
          <a:p>
            <a:r>
              <a:rPr lang="en-US" sz="60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888285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DF9CEC-52C2-4D14-B2F5-11176002A8B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{3D1349EE-010A-4632-8C75-114DC0A7D632}TF1ed9553b-00c4-4092-846a-c8f7f2908f3beecd942f_win32-8e33096c3cfc</Template>
  <TotalTime>34</TotalTime>
  <Words>299</Words>
  <Application>Microsoft Office PowerPoint</Application>
  <PresentationFormat>Widescreen</PresentationFormat>
  <Paragraphs>30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Gill Sans Nova Light</vt:lpstr>
      <vt:lpstr>Google Sans</vt:lpstr>
      <vt:lpstr>Sagona Book</vt:lpstr>
      <vt:lpstr>Custom</vt:lpstr>
      <vt:lpstr>Digital Literacy &amp; Safe Internet</vt:lpstr>
      <vt:lpstr>Introduction</vt:lpstr>
      <vt:lpstr>Safe Internet use means protecting yourself, your personal information, and your devices from online dangers like scams, viruses, and hackers. Key practices include using strong passwords, enabling two-factor authentication, and avoiding unknown links.</vt:lpstr>
      <vt:lpstr>Protecting Personal Information</vt:lpstr>
      <vt:lpstr>Passwords and Digital Footprints</vt:lpstr>
      <vt:lpstr>Spotting Scams and Fake News</vt:lpstr>
      <vt:lpstr>Cyberbullying and Online Kindness</vt:lpstr>
      <vt:lpstr>What to Do If Unsure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Literacy &amp; Safe Internet</dc:title>
  <dc:creator>sanjoy singh</dc:creator>
  <cp:lastModifiedBy>sanjoy singh</cp:lastModifiedBy>
  <cp:revision>4</cp:revision>
  <dcterms:created xsi:type="dcterms:W3CDTF">2026-08-02T14:41:38Z</dcterms:created>
  <dcterms:modified xsi:type="dcterms:W3CDTF">2026-08-02T15:44:53Z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