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>
                <a:latin typeface="Aptos Display"/>
              </a:defRPr>
            </a:pPr>
            <a:r>
              <a:t>MY BALANCED DIET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474720" y="1143000"/>
            <a:ext cx="5212080" cy="73152"/>
          </a:xfrm>
          <a:prstGeom prst="roundRect">
            <a:avLst/>
          </a:prstGeom>
          <a:solidFill>
            <a:srgbClr val="669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508760"/>
            <a:ext cx="1033272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Food That Keeps Me Healthy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Class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46520"/>
            <a:ext cx="11247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/>
            </a:pPr>
            <a:r>
              <a:t>Healthy food • Healthy body • Happy mind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931920" y="5029200"/>
            <a:ext cx="4297680" cy="822960"/>
          </a:xfrm>
          <a:prstGeom prst="roundRect">
            <a:avLst/>
          </a:prstGeom>
          <a:solidFill>
            <a:srgbClr val="E8F4E2"/>
          </a:solidFill>
          <a:ln>
            <a:solidFill>
              <a:srgbClr val="6699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/>
            </a:pPr>
            <a:r>
              <a:t>Name: ____________   Roll No.: ______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>
                <a:latin typeface="Aptos Display"/>
              </a:defRPr>
            </a:pPr>
            <a:r>
              <a:t>What is a Balanced Diet?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474720" y="1143000"/>
            <a:ext cx="5212080" cy="73152"/>
          </a:xfrm>
          <a:prstGeom prst="roundRect">
            <a:avLst/>
          </a:prstGeom>
          <a:solidFill>
            <a:srgbClr val="669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508760"/>
            <a:ext cx="1033272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A balanced diet means eating different kinds of healthy foods in the right amounts.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It gives our body energy, helps us grow, and keeps us healthy.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46520"/>
            <a:ext cx="11247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/>
            </a:pPr>
            <a:r>
              <a:t>Healthy food • Healthy body • Happy mind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>
                <a:latin typeface="Aptos Display"/>
              </a:defRPr>
            </a:pPr>
            <a:r>
              <a:t>Why Do We Need Food?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474720" y="1143000"/>
            <a:ext cx="5212080" cy="73152"/>
          </a:xfrm>
          <a:prstGeom prst="roundRect">
            <a:avLst/>
          </a:prstGeom>
          <a:solidFill>
            <a:srgbClr val="669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508760"/>
            <a:ext cx="1033272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🍚 Food gives us energy to study and play.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🥛 Food helps us grow strong.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🥕 Food helps protect us from illness.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💧 Water keeps our body hydrated.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46520"/>
            <a:ext cx="11247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/>
            </a:pPr>
            <a:r>
              <a:t>Healthy food • Healthy body • Happy mind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>
                <a:latin typeface="Aptos Display"/>
              </a:defRPr>
            </a:pPr>
            <a:r>
              <a:t>Carbohydrates – Give Us Energy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474720" y="1143000"/>
            <a:ext cx="5212080" cy="73152"/>
          </a:xfrm>
          <a:prstGeom prst="roundRect">
            <a:avLst/>
          </a:prstGeom>
          <a:solidFill>
            <a:srgbClr val="669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508760"/>
            <a:ext cx="1033272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Carbohydrates are energy-giving nutrients.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Sources: rice, chapati, bread, potatoes, corn and bananas.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They help us run, play, study and do our daily activities.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46520"/>
            <a:ext cx="11247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/>
            </a:pPr>
            <a:r>
              <a:t>Healthy food • Healthy body • Happy mind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>
                <a:latin typeface="Aptos Display"/>
              </a:defRPr>
            </a:pPr>
            <a:r>
              <a:t>Proteins – Help Us Grow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474720" y="1143000"/>
            <a:ext cx="5212080" cy="73152"/>
          </a:xfrm>
          <a:prstGeom prst="roundRect">
            <a:avLst/>
          </a:prstGeom>
          <a:solidFill>
            <a:srgbClr val="669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508760"/>
            <a:ext cx="1033272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Proteins help our body grow and repair itself.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Sources: pulses (dal), beans, milk, curd, eggs, fish, meat, nuts and seeds.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Growing children need protein as part of a balanced diet.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46520"/>
            <a:ext cx="11247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/>
            </a:pPr>
            <a:r>
              <a:t>Healthy food • Healthy body • Happy mind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>
                <a:latin typeface="Aptos Display"/>
              </a:defRPr>
            </a:pPr>
            <a:r>
              <a:t>Vitamins – Keep Us Healthy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474720" y="1143000"/>
            <a:ext cx="5212080" cy="73152"/>
          </a:xfrm>
          <a:prstGeom prst="roundRect">
            <a:avLst/>
          </a:prstGeom>
          <a:solidFill>
            <a:srgbClr val="669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508760"/>
            <a:ext cx="1033272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Vitamins help our body work properly and protect us from illness.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Sources: fruits and vegetables such as carrots, oranges, tomatoes, spinach and guava.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Tip: Eat a variety of colourful fruits and vegetables.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46520"/>
            <a:ext cx="11247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/>
            </a:pPr>
            <a:r>
              <a:t>Healthy food • Healthy body • Happy mind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>
                <a:latin typeface="Aptos Display"/>
              </a:defRPr>
            </a:pPr>
            <a:r>
              <a:t>Minerals – Keep Our Body Strong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474720" y="1143000"/>
            <a:ext cx="5212080" cy="73152"/>
          </a:xfrm>
          <a:prstGeom prst="roundRect">
            <a:avLst/>
          </a:prstGeom>
          <a:solidFill>
            <a:srgbClr val="669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508760"/>
            <a:ext cx="1033272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Minerals are needed for strong bones, healthy blood and other body functions.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Calcium → milk, curd, ragi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Iron → spinach, beans, lentils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Iodine → iodised salt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46520"/>
            <a:ext cx="11247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/>
            </a:pPr>
            <a:r>
              <a:t>Healthy food • Healthy body • Happy mind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>
                <a:latin typeface="Aptos Display"/>
              </a:defRPr>
            </a:pPr>
            <a:r>
              <a:t>Water &amp; Roughage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474720" y="1143000"/>
            <a:ext cx="5212080" cy="73152"/>
          </a:xfrm>
          <a:prstGeom prst="roundRect">
            <a:avLst/>
          </a:prstGeom>
          <a:solidFill>
            <a:srgbClr val="669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508760"/>
            <a:ext cx="1033272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💧 Water helps keep us hydrated and supports many body functions.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🌾 Roughage (fibre) helps food move through our digestive system.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Sources of fibre: fruits, vegetables, whole grains and pulses.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46520"/>
            <a:ext cx="11247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/>
            </a:pPr>
            <a:r>
              <a:t>Healthy food • Healthy body • Happy mind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>
                <a:latin typeface="Aptos Display"/>
              </a:defRPr>
            </a:pPr>
            <a:r>
              <a:t>My Healthy Plate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474720" y="1143000"/>
            <a:ext cx="5212080" cy="73152"/>
          </a:xfrm>
          <a:prstGeom prst="roundRect">
            <a:avLst/>
          </a:prstGeom>
          <a:solidFill>
            <a:srgbClr val="669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508760"/>
            <a:ext cx="1033272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Try to include: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🥦 Vegetables &amp; fruits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🍚 Grains such as rice or chapati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🥛 Milk/curd or another protein-rich food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🫘 Pulses, beans, eggs or other protein foods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💧 Plenty of water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A variety of foods makes a healthy meal.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46520"/>
            <a:ext cx="11247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/>
            </a:pPr>
            <a:r>
              <a:t>Healthy food • Healthy body • Happy mind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>
                <a:latin typeface="Aptos Display"/>
              </a:defRPr>
            </a:pPr>
            <a:r>
              <a:t>Healthy Eating Habits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474720" y="1143000"/>
            <a:ext cx="5212080" cy="73152"/>
          </a:xfrm>
          <a:prstGeom prst="roundRect">
            <a:avLst/>
          </a:prstGeom>
          <a:solidFill>
            <a:srgbClr val="669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508760"/>
            <a:ext cx="1033272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1. Eat breakfast every day.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2. Eat fruits and vegetables regularly.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3. Drink enough water.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4. Choose healthy snacks.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5. Eat meals at regular times.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6. Wash your hands before eating.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7. Enjoy treats sometimes, but choose healthy foods most often.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46520"/>
            <a:ext cx="11247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/>
            </a:pPr>
            <a:r>
              <a:t>Healthy food • Healthy body • Happy mind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>
                <a:latin typeface="Aptos Display"/>
              </a:defRPr>
            </a:pPr>
            <a:r>
              <a:t>Let's Check Our Learning!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474720" y="1143000"/>
            <a:ext cx="5212080" cy="73152"/>
          </a:xfrm>
          <a:prstGeom prst="roundRect">
            <a:avLst/>
          </a:prstGeom>
          <a:solidFill>
            <a:srgbClr val="669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508760"/>
            <a:ext cx="1033272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1. Which nutrient gives us energy?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2. Which nutrient helps us grow and repair our body?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3. Name two foods rich in vitamins.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4. Why do we need water?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5. What does a balanced diet mean?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46520"/>
            <a:ext cx="11247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/>
            </a:pPr>
            <a:r>
              <a:t>Healthy food • Healthy body • Happy mind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>
                <a:latin typeface="Aptos Display"/>
              </a:defRPr>
            </a:pPr>
            <a:r>
              <a:t>THANK YOU!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474720" y="1143000"/>
            <a:ext cx="5212080" cy="73152"/>
          </a:xfrm>
          <a:prstGeom prst="roundRect">
            <a:avLst/>
          </a:prstGeom>
          <a:solidFill>
            <a:srgbClr val="6699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508760"/>
            <a:ext cx="1033272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Eat a variety of healthy foods.</a:t>
            </a:r>
          </a:p>
          <a:p>
            <a:pPr algn="ctr">
              <a:spcAft>
                <a:spcPts val="1000"/>
              </a:spcAft>
              <a:defRPr sz="2200">
                <a:latin typeface="Aptos"/>
              </a:defRPr>
            </a:pPr>
            <a:r>
              <a:t>Stay active. Drink water. Grow healthy and strong! 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46520"/>
            <a:ext cx="11247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/>
            </a:pPr>
            <a:r>
              <a:t>Healthy food • Healthy body • Happy mind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