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9" r:id="rId1"/>
  </p:sldMasterIdLst>
  <p:sldIdLst>
    <p:sldId id="266" r:id="rId2"/>
    <p:sldId id="256" r:id="rId3"/>
    <p:sldId id="263" r:id="rId4"/>
    <p:sldId id="268" r:id="rId5"/>
    <p:sldId id="269" r:id="rId6"/>
    <p:sldId id="259" r:id="rId7"/>
    <p:sldId id="260" r:id="rId8"/>
    <p:sldId id="257" r:id="rId9"/>
    <p:sldId id="270" r:id="rId10"/>
    <p:sldId id="261" r:id="rId11"/>
    <p:sldId id="258" r:id="rId12"/>
    <p:sldId id="271" r:id="rId13"/>
    <p:sldId id="262" r:id="rId14"/>
    <p:sldId id="267" r:id="rId15"/>
    <p:sldId id="265" r:id="rId16"/>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6" d="100"/>
          <a:sy n="46" d="100"/>
        </p:scale>
        <p:origin x="240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bg>
      <p:bgPr>
        <a:solidFill>
          <a:schemeClr val="bg2">
            <a:alpha val="6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p:nvSpPr>
        <p:spPr>
          <a:xfrm>
            <a:off x="0" y="0"/>
            <a:ext cx="6858000" cy="9906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958994" y="4006993"/>
            <a:ext cx="9905999" cy="1892014"/>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grpSp>
        <p:nvGrpSpPr>
          <p:cNvPr id="10" name="Group 9">
            <a:extLst>
              <a:ext uri="{FF2B5EF4-FFF2-40B4-BE49-F238E27FC236}">
                <a16:creationId xmlns:a16="http://schemas.microsoft.com/office/drawing/2014/main" id="{9202F837-F353-1001-95F9-2AF03EA5942C}"/>
              </a:ext>
            </a:extLst>
          </p:cNvPr>
          <p:cNvGrpSpPr/>
          <p:nvPr/>
        </p:nvGrpSpPr>
        <p:grpSpPr>
          <a:xfrm>
            <a:off x="3846857" y="658904"/>
            <a:ext cx="1773470" cy="4312623"/>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393559" y="2861734"/>
            <a:ext cx="3315103" cy="4219588"/>
          </a:xfrm>
        </p:spPr>
        <p:txBody>
          <a:bodyPr/>
          <a:lstStyle>
            <a:lvl1pPr>
              <a:defRPr sz="4050"/>
            </a:lvl1pPr>
          </a:lstStyle>
          <a:p>
            <a:r>
              <a:rPr lang="en-US"/>
              <a:t>Click to edit Master title style</a:t>
            </a:r>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393558" y="7081323"/>
            <a:ext cx="2755145" cy="1796185"/>
          </a:xfrm>
        </p:spPr>
        <p:txBody>
          <a:bodyPr vert="horz" lIns="91440" tIns="45720" rIns="91440" bIns="45720" rtlCol="0" anchor="t">
            <a:normAutofit/>
          </a:bodyPr>
          <a:lstStyle>
            <a:lvl1pPr marL="0" indent="0">
              <a:lnSpc>
                <a:spcPct val="120000"/>
              </a:lnSpc>
              <a:spcBef>
                <a:spcPts val="0"/>
              </a:spcBef>
              <a:buNone/>
              <a:defRPr lang="en-US" sz="9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394195" y="363780"/>
            <a:ext cx="1831845" cy="527403"/>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394195" y="9160550"/>
            <a:ext cx="1016134" cy="527403"/>
          </a:xfrm>
        </p:spPr>
        <p:txBody>
          <a:bodyPr/>
          <a:lstStyle>
            <a:lvl1pPr algn="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682804A-A00E-46FE-B835-260E5E0B6CC8}" type="slidenum">
              <a:rPr lang="en-US" smtClean="0"/>
              <a:t>‹#›</a:t>
            </a:fld>
            <a:endParaRPr lang="en-US"/>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4600302" y="6791128"/>
            <a:ext cx="1312626" cy="2896825"/>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spTree>
    <p:extLst>
      <p:ext uri="{BB962C8B-B14F-4D97-AF65-F5344CB8AC3E}">
        <p14:creationId xmlns:p14="http://schemas.microsoft.com/office/powerpoint/2010/main" val="18513441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1CF-2791-AE81-4CE4-265E61111F4C}"/>
              </a:ext>
            </a:extLst>
          </p:cNvPr>
          <p:cNvSpPr>
            <a:spLocks noGrp="1"/>
          </p:cNvSpPr>
          <p:nvPr>
            <p:ph type="title"/>
          </p:nvPr>
        </p:nvSpPr>
        <p:spPr>
          <a:xfrm>
            <a:off x="393559" y="726440"/>
            <a:ext cx="5915025" cy="141325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D628F3-BE4E-C904-CB09-2ED57B3D469B}"/>
              </a:ext>
            </a:extLst>
          </p:cNvPr>
          <p:cNvSpPr>
            <a:spLocks noGrp="1"/>
          </p:cNvSpPr>
          <p:nvPr>
            <p:ph idx="1"/>
          </p:nvPr>
        </p:nvSpPr>
        <p:spPr>
          <a:xfrm>
            <a:off x="393559" y="2183636"/>
            <a:ext cx="5915025" cy="6643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2EEE4F20-0666-E738-7D6B-45FE53B2D2CB}"/>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2C25C0C3-F29F-DD22-4617-DF238580DDC9}"/>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FA98DB3A-BD63-171C-60F7-DEDCA8FFE478}"/>
              </a:ext>
            </a:extLst>
          </p:cNvPr>
          <p:cNvSpPr>
            <a:spLocks noGrp="1"/>
          </p:cNvSpPr>
          <p:nvPr>
            <p:ph type="sldNum" sz="quarter" idx="12"/>
          </p:nvPr>
        </p:nvSpPr>
        <p:spPr/>
        <p:txBody>
          <a:bodyPr/>
          <a:lstStyle/>
          <a:p>
            <a:fld id="{7682804A-A00E-46FE-B835-260E5E0B6CC8}" type="slidenum">
              <a:rPr lang="en-US" smtClean="0"/>
              <a:t>‹#›</a:t>
            </a:fld>
            <a:endParaRPr lang="en-US"/>
          </a:p>
        </p:txBody>
      </p:sp>
    </p:spTree>
    <p:extLst>
      <p:ext uri="{BB962C8B-B14F-4D97-AF65-F5344CB8AC3E}">
        <p14:creationId xmlns:p14="http://schemas.microsoft.com/office/powerpoint/2010/main" val="4275804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3C0CD0-29CC-DED1-1E10-04F931012415}"/>
              </a:ext>
            </a:extLst>
          </p:cNvPr>
          <p:cNvSpPr/>
          <p:nvPr/>
        </p:nvSpPr>
        <p:spPr>
          <a:xfrm>
            <a:off x="0" y="0"/>
            <a:ext cx="6858000" cy="9906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2"/>
              </a:solidFill>
            </a:endParaRPr>
          </a:p>
        </p:txBody>
      </p:sp>
      <p:sp>
        <p:nvSpPr>
          <p:cNvPr id="12" name="Title 11">
            <a:extLst>
              <a:ext uri="{FF2B5EF4-FFF2-40B4-BE49-F238E27FC236}">
                <a16:creationId xmlns:a16="http://schemas.microsoft.com/office/drawing/2014/main" id="{A626A3F4-4399-C1D0-2100-F8E7625C986B}"/>
              </a:ext>
            </a:extLst>
          </p:cNvPr>
          <p:cNvSpPr>
            <a:spLocks noGrp="1"/>
          </p:cNvSpPr>
          <p:nvPr>
            <p:ph type="title"/>
          </p:nvPr>
        </p:nvSpPr>
        <p:spPr>
          <a:xfrm>
            <a:off x="393559" y="1636644"/>
            <a:ext cx="2574500" cy="5182706"/>
          </a:xfrm>
        </p:spPr>
        <p:txBody>
          <a:bodyPr anchor="t">
            <a:normAutofit/>
          </a:bodyPr>
          <a:lstStyle>
            <a:lvl1pPr>
              <a:defRPr sz="4050"/>
            </a:lvl1pPr>
          </a:lstStyle>
          <a:p>
            <a:r>
              <a:rPr lang="en-US"/>
              <a:t>Click to edit Master title style</a:t>
            </a:r>
            <a:endParaRPr lang="en-US" dirty="0"/>
          </a:p>
        </p:txBody>
      </p:sp>
      <p:sp>
        <p:nvSpPr>
          <p:cNvPr id="14" name="Subtitle 2">
            <a:extLst>
              <a:ext uri="{FF2B5EF4-FFF2-40B4-BE49-F238E27FC236}">
                <a16:creationId xmlns:a16="http://schemas.microsoft.com/office/drawing/2014/main" id="{52F83225-AEA2-08E6-5367-5F7DD64A5A7D}"/>
              </a:ext>
            </a:extLst>
          </p:cNvPr>
          <p:cNvSpPr>
            <a:spLocks noGrp="1"/>
          </p:cNvSpPr>
          <p:nvPr>
            <p:ph type="subTitle" idx="1"/>
          </p:nvPr>
        </p:nvSpPr>
        <p:spPr>
          <a:xfrm>
            <a:off x="393558" y="6819350"/>
            <a:ext cx="2417959" cy="1450008"/>
          </a:xfrm>
        </p:spPr>
        <p:txBody>
          <a:bodyPr vert="horz" lIns="91440" tIns="45720" rIns="91440" bIns="45720" rtlCol="0" anchor="b">
            <a:normAutofit/>
          </a:bodyPr>
          <a:lstStyle>
            <a:lvl1pPr marL="0" indent="0">
              <a:lnSpc>
                <a:spcPct val="120000"/>
              </a:lnSpc>
              <a:spcBef>
                <a:spcPts val="0"/>
              </a:spcBef>
              <a:buNone/>
              <a:defRPr lang="en-US" sz="9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394195" y="369825"/>
            <a:ext cx="1831845" cy="527403"/>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394195" y="9160550"/>
            <a:ext cx="1016134" cy="527403"/>
          </a:xfrm>
        </p:spPr>
        <p:txBody>
          <a:bodyPr/>
          <a:lstStyle>
            <a:lvl1pPr algn="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682804A-A00E-46FE-B835-260E5E0B6CC8}" type="slidenum">
              <a:rPr lang="en-US" smtClean="0"/>
              <a:t>‹#›</a:t>
            </a:fld>
            <a:endParaRPr lang="en-US"/>
          </a:p>
        </p:txBody>
      </p:sp>
      <p:sp>
        <p:nvSpPr>
          <p:cNvPr id="23" name="Picture Placeholder 9">
            <a:extLst>
              <a:ext uri="{FF2B5EF4-FFF2-40B4-BE49-F238E27FC236}">
                <a16:creationId xmlns:a16="http://schemas.microsoft.com/office/drawing/2014/main" id="{B399B5B8-EAB1-4A35-8C7E-A842926B740D}"/>
              </a:ext>
            </a:extLst>
          </p:cNvPr>
          <p:cNvSpPr>
            <a:spLocks noGrp="1"/>
          </p:cNvSpPr>
          <p:nvPr>
            <p:ph type="pic" sz="quarter" idx="14" hasCustomPrompt="1"/>
          </p:nvPr>
        </p:nvSpPr>
        <p:spPr>
          <a:xfrm>
            <a:off x="3151172" y="2228434"/>
            <a:ext cx="3210526" cy="7677566"/>
          </a:xfrm>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F90C4FB2-5AD5-51CC-1A4F-72EF27566590}"/>
              </a:ext>
            </a:extLst>
          </p:cNvPr>
          <p:cNvSpPr/>
          <p:nvPr/>
        </p:nvSpPr>
        <p:spPr>
          <a:xfrm>
            <a:off x="4593811" y="0"/>
            <a:ext cx="2264189" cy="3129086"/>
          </a:xfrm>
          <a:custGeom>
            <a:avLst/>
            <a:gdLst>
              <a:gd name="csX0" fmla="*/ 0 w 4025224"/>
              <a:gd name="csY0" fmla="*/ 0 h 2166290"/>
              <a:gd name="csX1" fmla="*/ 1171925 w 4025224"/>
              <a:gd name="csY1" fmla="*/ 0 h 2166290"/>
              <a:gd name="csX2" fmla="*/ 1194569 w 4025224"/>
              <a:gd name="csY2" fmla="*/ 50285 h 2166290"/>
              <a:gd name="csX3" fmla="*/ 1616851 w 4025224"/>
              <a:gd name="csY3" fmla="*/ 585873 h 2166290"/>
              <a:gd name="csX4" fmla="*/ 2897449 w 4025224"/>
              <a:gd name="csY4" fmla="*/ 999115 h 2166290"/>
              <a:gd name="csX5" fmla="*/ 3639922 w 4025224"/>
              <a:gd name="csY5" fmla="*/ 748153 h 2166290"/>
              <a:gd name="csX6" fmla="*/ 4008437 w 4025224"/>
              <a:gd name="csY6" fmla="*/ 379803 h 2166290"/>
              <a:gd name="csX7" fmla="*/ 4025224 w 4025224"/>
              <a:gd name="csY7" fmla="*/ 353041 h 2166290"/>
              <a:gd name="csX8" fmla="*/ 4025224 w 4025224"/>
              <a:gd name="csY8" fmla="*/ 1866594 h 2166290"/>
              <a:gd name="csX9" fmla="*/ 3945842 w 4025224"/>
              <a:gd name="csY9" fmla="*/ 1913593 h 2166290"/>
              <a:gd name="csX10" fmla="*/ 3108626 w 4025224"/>
              <a:gd name="csY10" fmla="*/ 2153724 h 2166290"/>
              <a:gd name="csX11" fmla="*/ 564359 w 4025224"/>
              <a:gd name="csY11" fmla="*/ 1326027 h 2166290"/>
              <a:gd name="csX12" fmla="*/ 9289 w 4025224"/>
              <a:gd name="csY12" fmla="*/ 63825 h 21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025224" h="216629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13"/>
          </a:p>
        </p:txBody>
      </p:sp>
    </p:spTree>
    <p:extLst>
      <p:ext uri="{BB962C8B-B14F-4D97-AF65-F5344CB8AC3E}">
        <p14:creationId xmlns:p14="http://schemas.microsoft.com/office/powerpoint/2010/main" val="12987266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bg>
      <p:bgPr>
        <a:solidFill>
          <a:schemeClr val="tx2"/>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40411C6-28F6-8585-91B7-03FC170B45C7}"/>
              </a:ext>
            </a:extLst>
          </p:cNvPr>
          <p:cNvSpPr>
            <a:spLocks noGrp="1"/>
          </p:cNvSpPr>
          <p:nvPr>
            <p:ph type="pic" sz="quarter" idx="13" hasCustomPrompt="1"/>
          </p:nvPr>
        </p:nvSpPr>
        <p:spPr>
          <a:xfrm>
            <a:off x="0" y="0"/>
            <a:ext cx="6858000" cy="9906000"/>
          </a:xfrm>
          <a:custGeom>
            <a:avLst/>
            <a:gdLst>
              <a:gd name="connsiteX0" fmla="*/ 8855167 w 12192000"/>
              <a:gd name="connsiteY0" fmla="*/ 6129871 h 6858000"/>
              <a:gd name="connsiteX1" fmla="*/ 9418143 w 12192000"/>
              <a:gd name="connsiteY1" fmla="*/ 6214139 h 6858000"/>
              <a:gd name="connsiteX2" fmla="*/ 9940232 w 12192000"/>
              <a:gd name="connsiteY2" fmla="*/ 6580765 h 6858000"/>
              <a:gd name="connsiteX3" fmla="*/ 10003724 w 12192000"/>
              <a:gd name="connsiteY3" fmla="*/ 6723989 h 6858000"/>
              <a:gd name="connsiteX4" fmla="*/ 10046063 w 12192000"/>
              <a:gd name="connsiteY4" fmla="*/ 6858000 h 6858000"/>
              <a:gd name="connsiteX5" fmla="*/ 7595601 w 12192000"/>
              <a:gd name="connsiteY5" fmla="*/ 6858000 h 6858000"/>
              <a:gd name="connsiteX6" fmla="*/ 7645247 w 12192000"/>
              <a:gd name="connsiteY6" fmla="*/ 6757511 h 6858000"/>
              <a:gd name="connsiteX7" fmla="*/ 8305226 w 12192000"/>
              <a:gd name="connsiteY7" fmla="*/ 6218074 h 6858000"/>
              <a:gd name="connsiteX8" fmla="*/ 8855167 w 12192000"/>
              <a:gd name="connsiteY8" fmla="*/ 6129871 h 6858000"/>
              <a:gd name="connsiteX9" fmla="*/ 11660333 w 12192000"/>
              <a:gd name="connsiteY9" fmla="*/ 739228 h 6858000"/>
              <a:gd name="connsiteX10" fmla="*/ 6228080 w 12192000"/>
              <a:gd name="connsiteY10" fmla="*/ 915837 h 6858000"/>
              <a:gd name="connsiteX11" fmla="*/ 6385355 w 12192000"/>
              <a:gd name="connsiteY11" fmla="*/ 2733681 h 6858000"/>
              <a:gd name="connsiteX12" fmla="*/ 7145125 w 12192000"/>
              <a:gd name="connsiteY12" fmla="*/ 4559224 h 6858000"/>
              <a:gd name="connsiteX13" fmla="*/ 7941628 w 12192000"/>
              <a:gd name="connsiteY13" fmla="*/ 5097598 h 6858000"/>
              <a:gd name="connsiteX14" fmla="*/ 9033448 w 12192000"/>
              <a:gd name="connsiteY14" fmla="*/ 5224198 h 6858000"/>
              <a:gd name="connsiteX15" fmla="*/ 10238924 w 12192000"/>
              <a:gd name="connsiteY15" fmla="*/ 5154274 h 6858000"/>
              <a:gd name="connsiteX16" fmla="*/ 11483653 w 12192000"/>
              <a:gd name="connsiteY16" fmla="*/ 3710684 h 6858000"/>
              <a:gd name="connsiteX17" fmla="*/ 11646617 w 12192000"/>
              <a:gd name="connsiteY17" fmla="*/ 2471509 h 6858000"/>
              <a:gd name="connsiteX18" fmla="*/ 11660333 w 12192000"/>
              <a:gd name="connsiteY18" fmla="*/ 739228 h 6858000"/>
              <a:gd name="connsiteX19" fmla="*/ 0 w 12192000"/>
              <a:gd name="connsiteY19" fmla="*/ 0 h 6858000"/>
              <a:gd name="connsiteX20" fmla="*/ 12192000 w 12192000"/>
              <a:gd name="connsiteY20" fmla="*/ 0 h 6858000"/>
              <a:gd name="connsiteX21" fmla="*/ 12192000 w 12192000"/>
              <a:gd name="connsiteY21" fmla="*/ 6858000 h 6858000"/>
              <a:gd name="connsiteX22" fmla="*/ 11062506 w 12192000"/>
              <a:gd name="connsiteY22" fmla="*/ 6858000 h 6858000"/>
              <a:gd name="connsiteX23" fmla="*/ 11047856 w 12192000"/>
              <a:gd name="connsiteY23" fmla="*/ 6794231 h 6858000"/>
              <a:gd name="connsiteX24" fmla="*/ 9892865 w 12192000"/>
              <a:gd name="connsiteY24" fmla="*/ 5335072 h 6858000"/>
              <a:gd name="connsiteX25" fmla="*/ 9004162 w 12192000"/>
              <a:gd name="connsiteY25" fmla="*/ 5223527 h 6858000"/>
              <a:gd name="connsiteX26" fmla="*/ 7713673 w 12192000"/>
              <a:gd name="connsiteY26" fmla="*/ 5425100 h 6858000"/>
              <a:gd name="connsiteX27" fmla="*/ 6806707 w 12192000"/>
              <a:gd name="connsiteY27" fmla="*/ 6439693 h 6858000"/>
              <a:gd name="connsiteX28" fmla="*/ 6654677 w 12192000"/>
              <a:gd name="connsiteY28" fmla="*/ 6796868 h 6858000"/>
              <a:gd name="connsiteX29" fmla="*/ 6646736 w 12192000"/>
              <a:gd name="connsiteY29" fmla="*/ 6858000 h 6858000"/>
              <a:gd name="connsiteX30" fmla="*/ 0 w 1219200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2000" h="6858000">
                <a:moveTo>
                  <a:pt x="8855167" y="6129871"/>
                </a:moveTo>
                <a:cubicBezTo>
                  <a:pt x="9053338" y="6133189"/>
                  <a:pt x="9253682" y="6165252"/>
                  <a:pt x="9418143" y="6214139"/>
                </a:cubicBezTo>
                <a:cubicBezTo>
                  <a:pt x="9601693" y="6336993"/>
                  <a:pt x="9830339" y="6430915"/>
                  <a:pt x="9940232" y="6580765"/>
                </a:cubicBezTo>
                <a:cubicBezTo>
                  <a:pt x="9963593" y="6627091"/>
                  <a:pt x="9985058" y="6675159"/>
                  <a:pt x="10003724" y="6723989"/>
                </a:cubicBezTo>
                <a:lnTo>
                  <a:pt x="10046063" y="6858000"/>
                </a:lnTo>
                <a:lnTo>
                  <a:pt x="7595601" y="6858000"/>
                </a:lnTo>
                <a:lnTo>
                  <a:pt x="7645247" y="6757511"/>
                </a:lnTo>
                <a:cubicBezTo>
                  <a:pt x="7793439" y="6505265"/>
                  <a:pt x="8066704" y="6319280"/>
                  <a:pt x="8305226" y="6218074"/>
                </a:cubicBezTo>
                <a:cubicBezTo>
                  <a:pt x="8460996" y="6151980"/>
                  <a:pt x="8656995" y="6126553"/>
                  <a:pt x="8855167" y="6129871"/>
                </a:cubicBezTo>
                <a:close/>
                <a:moveTo>
                  <a:pt x="11660333" y="739228"/>
                </a:moveTo>
                <a:lnTo>
                  <a:pt x="6228080" y="915837"/>
                </a:lnTo>
                <a:cubicBezTo>
                  <a:pt x="6164868" y="939348"/>
                  <a:pt x="6329236" y="2252394"/>
                  <a:pt x="6385355" y="2733681"/>
                </a:cubicBezTo>
                <a:cubicBezTo>
                  <a:pt x="6547431" y="3460984"/>
                  <a:pt x="6706573" y="4143793"/>
                  <a:pt x="7145125" y="4559224"/>
                </a:cubicBezTo>
                <a:cubicBezTo>
                  <a:pt x="7273948" y="4695085"/>
                  <a:pt x="7730955" y="4997969"/>
                  <a:pt x="7941628" y="5097598"/>
                </a:cubicBezTo>
                <a:cubicBezTo>
                  <a:pt x="8374170" y="5206696"/>
                  <a:pt x="8650564" y="5214752"/>
                  <a:pt x="9033448" y="5224198"/>
                </a:cubicBezTo>
                <a:cubicBezTo>
                  <a:pt x="9416330" y="5233645"/>
                  <a:pt x="9963641" y="5258412"/>
                  <a:pt x="10238924" y="5154274"/>
                </a:cubicBezTo>
                <a:cubicBezTo>
                  <a:pt x="10641226" y="4898231"/>
                  <a:pt x="11218146" y="4144944"/>
                  <a:pt x="11483653" y="3710684"/>
                </a:cubicBezTo>
                <a:cubicBezTo>
                  <a:pt x="11522790" y="3500572"/>
                  <a:pt x="11603870" y="2971840"/>
                  <a:pt x="11646617" y="2471509"/>
                </a:cubicBezTo>
                <a:cubicBezTo>
                  <a:pt x="11682752" y="2075714"/>
                  <a:pt x="11643767" y="1543520"/>
                  <a:pt x="11660333" y="739228"/>
                </a:cubicBezTo>
                <a:close/>
                <a:moveTo>
                  <a:pt x="0" y="0"/>
                </a:moveTo>
                <a:lnTo>
                  <a:pt x="12192000" y="0"/>
                </a:lnTo>
                <a:lnTo>
                  <a:pt x="12192000" y="6858000"/>
                </a:lnTo>
                <a:lnTo>
                  <a:pt x="11062506" y="6858000"/>
                </a:lnTo>
                <a:lnTo>
                  <a:pt x="11047856" y="6794231"/>
                </a:lnTo>
                <a:cubicBezTo>
                  <a:pt x="10932983" y="6327966"/>
                  <a:pt x="10635396" y="5613294"/>
                  <a:pt x="9892865" y="5335072"/>
                </a:cubicBezTo>
                <a:cubicBezTo>
                  <a:pt x="9608195" y="5260686"/>
                  <a:pt x="9302261" y="5226558"/>
                  <a:pt x="9004162" y="5223527"/>
                </a:cubicBezTo>
                <a:cubicBezTo>
                  <a:pt x="8507330" y="5218476"/>
                  <a:pt x="8032263" y="5299806"/>
                  <a:pt x="7713673" y="5425100"/>
                </a:cubicBezTo>
                <a:cubicBezTo>
                  <a:pt x="7220482" y="5677966"/>
                  <a:pt x="6988215" y="6163608"/>
                  <a:pt x="6806707" y="6439693"/>
                </a:cubicBezTo>
                <a:cubicBezTo>
                  <a:pt x="6715953" y="6577735"/>
                  <a:pt x="6675151" y="6693338"/>
                  <a:pt x="6654677" y="6796868"/>
                </a:cubicBezTo>
                <a:lnTo>
                  <a:pt x="6646736"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574818CC-FA8B-22A1-D41B-AE54C0DF6720}"/>
              </a:ext>
            </a:extLst>
          </p:cNvPr>
          <p:cNvSpPr/>
          <p:nvPr/>
        </p:nvSpPr>
        <p:spPr>
          <a:xfrm rot="10800000" flipV="1">
            <a:off x="3495283" y="1067775"/>
            <a:ext cx="3064906" cy="649200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77429"/>
              <a:gd name="connsiteX1" fmla="*/ 4711018 w 4723365"/>
              <a:gd name="connsiteY1" fmla="*/ 120927 h 3077429"/>
              <a:gd name="connsiteX2" fmla="*/ 4574680 w 4723365"/>
              <a:gd name="connsiteY2" fmla="*/ 1365633 h 3077429"/>
              <a:gd name="connsiteX3" fmla="*/ 3916054 w 4723365"/>
              <a:gd name="connsiteY3" fmla="*/ 2615611 h 3077429"/>
              <a:gd name="connsiteX4" fmla="*/ 3225585 w 4723365"/>
              <a:gd name="connsiteY4" fmla="*/ 2984244 h 3077429"/>
              <a:gd name="connsiteX5" fmla="*/ 2279113 w 4723365"/>
              <a:gd name="connsiteY5" fmla="*/ 3070929 h 3077429"/>
              <a:gd name="connsiteX6" fmla="*/ 1234115 w 4723365"/>
              <a:gd name="connsiteY6" fmla="*/ 3023051 h 3077429"/>
              <a:gd name="connsiteX7" fmla="*/ 155089 w 4723365"/>
              <a:gd name="connsiteY7" fmla="*/ 2034602 h 3077429"/>
              <a:gd name="connsiteX8" fmla="*/ 13820 w 4723365"/>
              <a:gd name="connsiteY8" fmla="*/ 1186120 h 3077429"/>
              <a:gd name="connsiteX9" fmla="*/ 1930 w 4723365"/>
              <a:gd name="connsiteY9" fmla="*/ 0 h 30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3365" h="3077429">
                <a:moveTo>
                  <a:pt x="1930" y="0"/>
                </a:moveTo>
                <a:lnTo>
                  <a:pt x="4711018" y="120927"/>
                </a:lnTo>
                <a:cubicBezTo>
                  <a:pt x="4765815" y="137025"/>
                  <a:pt x="4623328" y="1036088"/>
                  <a:pt x="4574680" y="1365633"/>
                </a:cubicBezTo>
                <a:cubicBezTo>
                  <a:pt x="4434180" y="1863629"/>
                  <a:pt x="4296224" y="2331159"/>
                  <a:pt x="3916054" y="2615611"/>
                </a:cubicBezTo>
                <a:cubicBezTo>
                  <a:pt x="3804380" y="2708637"/>
                  <a:pt x="3408212" y="2916026"/>
                  <a:pt x="3225585" y="2984244"/>
                </a:cubicBezTo>
                <a:cubicBezTo>
                  <a:pt x="2850625" y="3058945"/>
                  <a:pt x="2611025" y="3064461"/>
                  <a:pt x="2279113" y="3070929"/>
                </a:cubicBezTo>
                <a:cubicBezTo>
                  <a:pt x="1947201" y="3077397"/>
                  <a:pt x="1472751" y="3094356"/>
                  <a:pt x="1234115" y="3023051"/>
                </a:cubicBezTo>
                <a:cubicBezTo>
                  <a:pt x="885369" y="2847734"/>
                  <a:pt x="385251" y="2331947"/>
                  <a:pt x="155089" y="2034602"/>
                </a:cubicBezTo>
                <a:cubicBezTo>
                  <a:pt x="121162" y="1890735"/>
                  <a:pt x="50876" y="1528704"/>
                  <a:pt x="13820" y="1186120"/>
                </a:cubicBezTo>
                <a:cubicBezTo>
                  <a:pt x="-17505" y="915113"/>
                  <a:pt x="16290" y="550711"/>
                  <a:pt x="19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p>
        </p:txBody>
      </p:sp>
      <p:sp>
        <p:nvSpPr>
          <p:cNvPr id="10" name="Freeform: Shape 9">
            <a:extLst>
              <a:ext uri="{FF2B5EF4-FFF2-40B4-BE49-F238E27FC236}">
                <a16:creationId xmlns:a16="http://schemas.microsoft.com/office/drawing/2014/main" id="{4D24DBE0-203A-0714-DC99-07DF75B9C3DA}"/>
              </a:ext>
            </a:extLst>
          </p:cNvPr>
          <p:cNvSpPr/>
          <p:nvPr/>
        </p:nvSpPr>
        <p:spPr>
          <a:xfrm rot="10800000" flipH="1">
            <a:off x="3737596" y="7544775"/>
            <a:ext cx="2487174" cy="2384811"/>
          </a:xfrm>
          <a:custGeom>
            <a:avLst/>
            <a:gdLst>
              <a:gd name="connsiteX0" fmla="*/ 2359547 w 4421642"/>
              <a:gd name="connsiteY0" fmla="*/ 1650801 h 1651023"/>
              <a:gd name="connsiteX1" fmla="*/ 3248250 w 4421642"/>
              <a:gd name="connsiteY1" fmla="*/ 1539256 h 1651023"/>
              <a:gd name="connsiteX2" fmla="*/ 4403241 w 4421642"/>
              <a:gd name="connsiteY2" fmla="*/ 80097 h 1651023"/>
              <a:gd name="connsiteX3" fmla="*/ 4421642 w 4421642"/>
              <a:gd name="connsiteY3" fmla="*/ 0 h 1651023"/>
              <a:gd name="connsiteX4" fmla="*/ 3406227 w 4421642"/>
              <a:gd name="connsiteY4" fmla="*/ 0 h 1651023"/>
              <a:gd name="connsiteX5" fmla="*/ 3405801 w 4421642"/>
              <a:gd name="connsiteY5" fmla="*/ 2549 h 1651023"/>
              <a:gd name="connsiteX6" fmla="*/ 3295617 w 4421642"/>
              <a:gd name="connsiteY6" fmla="*/ 293563 h 1651023"/>
              <a:gd name="connsiteX7" fmla="*/ 2773528 w 4421642"/>
              <a:gd name="connsiteY7" fmla="*/ 660189 h 1651023"/>
              <a:gd name="connsiteX8" fmla="*/ 1660611 w 4421642"/>
              <a:gd name="connsiteY8" fmla="*/ 656254 h 1651023"/>
              <a:gd name="connsiteX9" fmla="*/ 945245 w 4421642"/>
              <a:gd name="connsiteY9" fmla="*/ 4709 h 1651023"/>
              <a:gd name="connsiteX10" fmla="*/ 943844 w 4421642"/>
              <a:gd name="connsiteY10" fmla="*/ 0 h 1651023"/>
              <a:gd name="connsiteX11" fmla="*/ 0 w 4421642"/>
              <a:gd name="connsiteY11" fmla="*/ 0 h 1651023"/>
              <a:gd name="connsiteX12" fmla="*/ 10062 w 4421642"/>
              <a:gd name="connsiteY12" fmla="*/ 77460 h 1651023"/>
              <a:gd name="connsiteX13" fmla="*/ 162092 w 4421642"/>
              <a:gd name="connsiteY13" fmla="*/ 434635 h 1651023"/>
              <a:gd name="connsiteX14" fmla="*/ 1069058 w 4421642"/>
              <a:gd name="connsiteY14" fmla="*/ 1449228 h 1651023"/>
              <a:gd name="connsiteX15" fmla="*/ 2359547 w 4421642"/>
              <a:gd name="connsiteY15" fmla="*/ 1650801 h 165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1642" h="1651023">
                <a:moveTo>
                  <a:pt x="2359547" y="1650801"/>
                </a:moveTo>
                <a:cubicBezTo>
                  <a:pt x="2657646" y="1647770"/>
                  <a:pt x="2963580" y="1613642"/>
                  <a:pt x="3248250" y="1539256"/>
                </a:cubicBezTo>
                <a:cubicBezTo>
                  <a:pt x="3990781" y="1261034"/>
                  <a:pt x="4288368" y="546362"/>
                  <a:pt x="4403241" y="80097"/>
                </a:cubicBezTo>
                <a:lnTo>
                  <a:pt x="4421642" y="0"/>
                </a:lnTo>
                <a:lnTo>
                  <a:pt x="3406227" y="0"/>
                </a:lnTo>
                <a:lnTo>
                  <a:pt x="3405801" y="2549"/>
                </a:lnTo>
                <a:cubicBezTo>
                  <a:pt x="3381478" y="101291"/>
                  <a:pt x="3342339" y="200911"/>
                  <a:pt x="3295617" y="293563"/>
                </a:cubicBezTo>
                <a:cubicBezTo>
                  <a:pt x="3185724" y="443413"/>
                  <a:pt x="2957078" y="537335"/>
                  <a:pt x="2773528" y="660189"/>
                </a:cubicBezTo>
                <a:cubicBezTo>
                  <a:pt x="2444607" y="757963"/>
                  <a:pt x="1972152" y="788442"/>
                  <a:pt x="1660611" y="656254"/>
                </a:cubicBezTo>
                <a:cubicBezTo>
                  <a:pt x="1388014" y="540590"/>
                  <a:pt x="1070039" y="314194"/>
                  <a:pt x="945245" y="4709"/>
                </a:cubicBezTo>
                <a:lnTo>
                  <a:pt x="943844" y="0"/>
                </a:lnTo>
                <a:lnTo>
                  <a:pt x="0" y="0"/>
                </a:lnTo>
                <a:lnTo>
                  <a:pt x="10062" y="77460"/>
                </a:lnTo>
                <a:cubicBezTo>
                  <a:pt x="30536" y="180990"/>
                  <a:pt x="71338" y="296593"/>
                  <a:pt x="162092" y="434635"/>
                </a:cubicBezTo>
                <a:cubicBezTo>
                  <a:pt x="343600" y="710720"/>
                  <a:pt x="575867" y="1196362"/>
                  <a:pt x="1069058" y="1449228"/>
                </a:cubicBezTo>
                <a:cubicBezTo>
                  <a:pt x="1387648" y="1574522"/>
                  <a:pt x="1862715" y="1655852"/>
                  <a:pt x="2359547" y="165080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3910783" y="1929250"/>
            <a:ext cx="2255826" cy="3461412"/>
          </a:xfrm>
        </p:spPr>
        <p:txBody>
          <a:bodyPr anchor="ctr">
            <a:normAutofit/>
          </a:bodyPr>
          <a:lstStyle>
            <a:lvl1pPr algn="ctr">
              <a:defRPr sz="3713">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4227021" y="5561191"/>
            <a:ext cx="1711383" cy="1450010"/>
          </a:xfrm>
          <a:prstGeom prst="rect">
            <a:avLst/>
          </a:prstGeom>
        </p:spPr>
        <p:txBody>
          <a:bodyPr anchor="ctr">
            <a:normAutofit/>
          </a:bodyPr>
          <a:lstStyle>
            <a:lvl1pPr marL="0" indent="0" algn="ctr">
              <a:lnSpc>
                <a:spcPct val="110000"/>
              </a:lnSpc>
              <a:buNone/>
              <a:defRPr sz="90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7682804A-A00E-46FE-B835-260E5E0B6CC8}" type="slidenum">
              <a:rPr lang="en-US" smtClean="0"/>
              <a:t>‹#›</a:t>
            </a:fld>
            <a:endParaRPr lang="en-US"/>
          </a:p>
        </p:txBody>
      </p:sp>
    </p:spTree>
    <p:extLst>
      <p:ext uri="{BB962C8B-B14F-4D97-AF65-F5344CB8AC3E}">
        <p14:creationId xmlns:p14="http://schemas.microsoft.com/office/powerpoint/2010/main" val="7773635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5B1B45C-C751-7073-07E7-A6F87BE783E1}"/>
              </a:ext>
            </a:extLst>
          </p:cNvPr>
          <p:cNvSpPr/>
          <p:nvPr/>
        </p:nvSpPr>
        <p:spPr>
          <a:xfrm rot="5400000">
            <a:off x="-3398923" y="3398275"/>
            <a:ext cx="9936664" cy="3138815"/>
          </a:xfrm>
          <a:custGeom>
            <a:avLst/>
            <a:gdLst>
              <a:gd name="connsiteX0" fmla="*/ 0 w 6879229"/>
              <a:gd name="connsiteY0" fmla="*/ 5580115 h 5580115"/>
              <a:gd name="connsiteX1" fmla="*/ 0 w 6879229"/>
              <a:gd name="connsiteY1" fmla="*/ 336408 h 5580115"/>
              <a:gd name="connsiteX2" fmla="*/ 14600 w 6879229"/>
              <a:gd name="connsiteY2" fmla="*/ 341265 h 5580115"/>
              <a:gd name="connsiteX3" fmla="*/ 407674 w 6879229"/>
              <a:gd name="connsiteY3" fmla="*/ 406739 h 5580115"/>
              <a:gd name="connsiteX4" fmla="*/ 1396779 w 6879229"/>
              <a:gd name="connsiteY4" fmla="*/ 33767 h 5580115"/>
              <a:gd name="connsiteX5" fmla="*/ 2329167 w 6879229"/>
              <a:gd name="connsiteY5" fmla="*/ 406739 h 5580115"/>
              <a:gd name="connsiteX6" fmla="*/ 3293063 w 6879229"/>
              <a:gd name="connsiteY6" fmla="*/ 113574 h 5580115"/>
              <a:gd name="connsiteX7" fmla="*/ 4250658 w 6879229"/>
              <a:gd name="connsiteY7" fmla="*/ 406739 h 5580115"/>
              <a:gd name="connsiteX8" fmla="*/ 5205103 w 6879229"/>
              <a:gd name="connsiteY8" fmla="*/ 0 h 5580115"/>
              <a:gd name="connsiteX9" fmla="*/ 6178027 w 6879229"/>
              <a:gd name="connsiteY9" fmla="*/ 406740 h 5580115"/>
              <a:gd name="connsiteX10" fmla="*/ 6842247 w 6879229"/>
              <a:gd name="connsiteY10" fmla="*/ 151396 h 5580115"/>
              <a:gd name="connsiteX11" fmla="*/ 6879229 w 6879229"/>
              <a:gd name="connsiteY11" fmla="*/ 141992 h 5580115"/>
              <a:gd name="connsiteX12" fmla="*/ 6866459 w 6879229"/>
              <a:gd name="connsiteY12" fmla="*/ 5580115 h 55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9229" h="5580115">
                <a:moveTo>
                  <a:pt x="0" y="5580115"/>
                </a:moveTo>
                <a:lnTo>
                  <a:pt x="0" y="336408"/>
                </a:lnTo>
                <a:lnTo>
                  <a:pt x="14600" y="341265"/>
                </a:lnTo>
                <a:cubicBezTo>
                  <a:pt x="140883" y="379552"/>
                  <a:pt x="272568" y="406739"/>
                  <a:pt x="407674" y="406739"/>
                </a:cubicBezTo>
                <a:cubicBezTo>
                  <a:pt x="888043" y="406739"/>
                  <a:pt x="916401" y="33767"/>
                  <a:pt x="1396779" y="33767"/>
                </a:cubicBezTo>
                <a:cubicBezTo>
                  <a:pt x="1877148" y="33767"/>
                  <a:pt x="2013120" y="393437"/>
                  <a:pt x="2329167" y="406739"/>
                </a:cubicBezTo>
                <a:cubicBezTo>
                  <a:pt x="2645214" y="420040"/>
                  <a:pt x="2812686" y="113574"/>
                  <a:pt x="3293063" y="113574"/>
                </a:cubicBezTo>
                <a:cubicBezTo>
                  <a:pt x="3773430" y="113574"/>
                  <a:pt x="3931985" y="425667"/>
                  <a:pt x="4250658" y="406739"/>
                </a:cubicBezTo>
                <a:cubicBezTo>
                  <a:pt x="4569331" y="387810"/>
                  <a:pt x="4724725" y="0"/>
                  <a:pt x="5205103" y="0"/>
                </a:cubicBezTo>
                <a:cubicBezTo>
                  <a:pt x="5526330" y="0"/>
                  <a:pt x="5853648" y="389857"/>
                  <a:pt x="6178027" y="406740"/>
                </a:cubicBezTo>
                <a:cubicBezTo>
                  <a:pt x="6421312" y="419401"/>
                  <a:pt x="6576966" y="241259"/>
                  <a:pt x="6842247" y="151396"/>
                </a:cubicBezTo>
                <a:lnTo>
                  <a:pt x="6879229" y="141992"/>
                </a:lnTo>
                <a:lnTo>
                  <a:pt x="6866459" y="558011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33930" y="3396939"/>
            <a:ext cx="2186867" cy="3822953"/>
          </a:xfrm>
        </p:spPr>
        <p:txBody>
          <a:bodyPr anchor="ctr">
            <a:normAutofit/>
          </a:bodyPr>
          <a:lstStyle>
            <a:lvl1pPr algn="ctr">
              <a:defRPr sz="4050">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736274" y="1370643"/>
            <a:ext cx="2436248" cy="7301781"/>
          </a:xfrm>
          <a:prstGeom prst="rect">
            <a:avLst/>
          </a:prstGeom>
        </p:spPr>
        <p:txBody>
          <a:bodyPr anchor="ctr">
            <a:normAutofit/>
          </a:bodyPr>
          <a:lstStyle>
            <a:lvl1pPr>
              <a:defRPr sz="900"/>
            </a:lvl1pPr>
            <a:lvl2pPr>
              <a:defRPr sz="788"/>
            </a:lvl2pPr>
            <a:lvl3pPr>
              <a:defRPr sz="788"/>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bg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682804A-A00E-46FE-B835-260E5E0B6CC8}" type="slidenum">
              <a:rPr lang="en-US" smtClean="0"/>
              <a:t>‹#›</a:t>
            </a:fld>
            <a:endParaRPr lang="en-US"/>
          </a:p>
        </p:txBody>
      </p:sp>
    </p:spTree>
    <p:extLst>
      <p:ext uri="{BB962C8B-B14F-4D97-AF65-F5344CB8AC3E}">
        <p14:creationId xmlns:p14="http://schemas.microsoft.com/office/powerpoint/2010/main" val="1058467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01885-66BA-780E-B5EB-88DA4ADEDC67}"/>
              </a:ext>
            </a:extLst>
          </p:cNvPr>
          <p:cNvSpPr>
            <a:spLocks noGrp="1"/>
          </p:cNvSpPr>
          <p:nvPr>
            <p:ph type="title"/>
          </p:nvPr>
        </p:nvSpPr>
        <p:spPr>
          <a:xfrm>
            <a:off x="3574300" y="1546524"/>
            <a:ext cx="2524823" cy="2098893"/>
          </a:xfrm>
        </p:spPr>
        <p:txBody>
          <a:bodyPr/>
          <a:lstStyle>
            <a:lvl1pPr>
              <a:defRPr sz="4500">
                <a:solidFill>
                  <a:schemeClr val="tx2"/>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3574300" y="369825"/>
            <a:ext cx="1831845" cy="527403"/>
          </a:xfrm>
        </p:spPr>
        <p:txBody>
          <a:bodyPr/>
          <a:lstStyle>
            <a:lvl1pPr>
              <a:defRPr>
                <a:solidFill>
                  <a:schemeClr val="tx2"/>
                </a:solidFill>
              </a:defRPr>
            </a:lvl1pPr>
          </a:lstStyle>
          <a:p>
            <a:endParaRPr lang="en-US"/>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574300" y="3677166"/>
            <a:ext cx="2524823" cy="5155264"/>
          </a:xfrm>
          <a:prstGeom prst="rect">
            <a:avLst/>
          </a:prstGeom>
        </p:spPr>
        <p:txBody>
          <a:bodyPr>
            <a:normAutofit/>
          </a:bodyPr>
          <a:lstStyle>
            <a:lvl1pPr>
              <a:defRPr sz="900">
                <a:solidFill>
                  <a:schemeClr val="tx2"/>
                </a:solidFill>
              </a:defRPr>
            </a:lvl1pPr>
            <a:lvl2pPr>
              <a:defRPr sz="788">
                <a:solidFill>
                  <a:schemeClr val="tx2"/>
                </a:solidFill>
              </a:defRPr>
            </a:lvl2pPr>
            <a:lvl3pPr>
              <a:defRPr sz="788">
                <a:solidFill>
                  <a:schemeClr val="tx2"/>
                </a:solidFill>
              </a:defRPr>
            </a:lvl3pPr>
            <a:lvl4pPr>
              <a:defRPr sz="788">
                <a:solidFill>
                  <a:schemeClr val="tx2"/>
                </a:solidFill>
              </a:defRPr>
            </a:lvl4pPr>
            <a:lvl5pPr>
              <a:defRPr sz="788">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574299" y="9181395"/>
            <a:ext cx="1620343" cy="527403"/>
          </a:xfrm>
        </p:spPr>
        <p:txBody>
          <a:bodyPr/>
          <a:lstStyle>
            <a:lvl1pPr algn="l">
              <a:defRPr>
                <a:solidFill>
                  <a:schemeClr val="tx2"/>
                </a:solidFil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682804A-A00E-46FE-B835-260E5E0B6CC8}" type="slidenum">
              <a:rPr lang="en-US" smtClean="0"/>
              <a:t>‹#›</a:t>
            </a:fld>
            <a:endParaRPr lang="en-US"/>
          </a:p>
        </p:txBody>
      </p:sp>
      <p:sp>
        <p:nvSpPr>
          <p:cNvPr id="24" name="Picture Placeholder 11">
            <a:extLst>
              <a:ext uri="{FF2B5EF4-FFF2-40B4-BE49-F238E27FC236}">
                <a16:creationId xmlns:a16="http://schemas.microsoft.com/office/drawing/2014/main" id="{0B5B43A2-3F72-21BD-F8B0-B5E66ED78C4D}"/>
              </a:ext>
            </a:extLst>
          </p:cNvPr>
          <p:cNvSpPr>
            <a:spLocks noGrp="1"/>
          </p:cNvSpPr>
          <p:nvPr>
            <p:ph type="pic" sz="quarter" idx="14" hasCustomPrompt="1"/>
          </p:nvPr>
        </p:nvSpPr>
        <p:spPr>
          <a:xfrm rot="21048132">
            <a:off x="580328" y="1150692"/>
            <a:ext cx="2095691" cy="5293087"/>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2">
              <a:alphaModFix amt="60000"/>
            </a:blip>
            <a:stretch>
              <a:fillRect/>
            </a:stretch>
          </a:blipFill>
        </p:spPr>
        <p:txBody>
          <a:bodyPr wrap="square">
            <a:noAutofit/>
          </a:bodyPr>
          <a:lstStyle>
            <a:lvl1pPr marL="0" indent="0">
              <a:buNone/>
              <a:defRPr>
                <a:solidFill>
                  <a:schemeClr val="tx2"/>
                </a:solidFill>
              </a:defRPr>
            </a:lvl1pPr>
          </a:lstStyle>
          <a:p>
            <a:r>
              <a:rPr lang="en-US" dirty="0"/>
              <a:t>  </a:t>
            </a:r>
          </a:p>
        </p:txBody>
      </p:sp>
      <p:sp>
        <p:nvSpPr>
          <p:cNvPr id="25" name="Freeform: Shape 5">
            <a:extLst>
              <a:ext uri="{FF2B5EF4-FFF2-40B4-BE49-F238E27FC236}">
                <a16:creationId xmlns:a16="http://schemas.microsoft.com/office/drawing/2014/main" id="{9C072A2D-8BD7-161B-9291-1E23B1E9F132}"/>
              </a:ext>
            </a:extLst>
          </p:cNvPr>
          <p:cNvSpPr/>
          <p:nvPr/>
        </p:nvSpPr>
        <p:spPr>
          <a:xfrm rot="10800000" flipH="1" flipV="1">
            <a:off x="995535" y="6287995"/>
            <a:ext cx="1377497" cy="1777269"/>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378232" y="890922"/>
                  <a:pt x="3985176" y="1274845"/>
                </a:cubicBezTo>
                <a:cubicBezTo>
                  <a:pt x="3751091" y="1462369"/>
                  <a:pt x="3456217" y="1531828"/>
                  <a:pt x="3273590" y="1600046"/>
                </a:cubicBezTo>
                <a:cubicBezTo>
                  <a:pt x="2898630" y="1674747"/>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solidFill>
                <a:schemeClr val="tx2"/>
              </a:solidFill>
            </a:endParaRPr>
          </a:p>
          <a:p>
            <a:pPr algn="ctr"/>
            <a:endParaRPr lang="en-US" sz="1013" dirty="0">
              <a:solidFill>
                <a:schemeClr val="tx2"/>
              </a:solidFill>
            </a:endParaRPr>
          </a:p>
        </p:txBody>
      </p:sp>
      <p:sp>
        <p:nvSpPr>
          <p:cNvPr id="10" name="Freeform 9">
            <a:extLst>
              <a:ext uri="{FF2B5EF4-FFF2-40B4-BE49-F238E27FC236}">
                <a16:creationId xmlns:a16="http://schemas.microsoft.com/office/drawing/2014/main" id="{C66BF687-18B3-B4D9-3829-54B304012400}"/>
              </a:ext>
            </a:extLst>
          </p:cNvPr>
          <p:cNvSpPr/>
          <p:nvPr/>
        </p:nvSpPr>
        <p:spPr>
          <a:xfrm rot="11640837" flipH="1">
            <a:off x="889400" y="8076602"/>
            <a:ext cx="1302193" cy="1829210"/>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solidFill>
                <a:schemeClr val="tx2"/>
              </a:solidFill>
            </a:endParaRPr>
          </a:p>
        </p:txBody>
      </p:sp>
      <p:grpSp>
        <p:nvGrpSpPr>
          <p:cNvPr id="27" name="Group 26">
            <a:extLst>
              <a:ext uri="{FF2B5EF4-FFF2-40B4-BE49-F238E27FC236}">
                <a16:creationId xmlns:a16="http://schemas.microsoft.com/office/drawing/2014/main" id="{F689B83F-DED1-4FF1-8795-D66BE073A1FC}"/>
              </a:ext>
            </a:extLst>
          </p:cNvPr>
          <p:cNvGrpSpPr/>
          <p:nvPr/>
        </p:nvGrpSpPr>
        <p:grpSpPr>
          <a:xfrm flipH="1">
            <a:off x="1452048" y="6898005"/>
            <a:ext cx="352250" cy="649633"/>
            <a:chOff x="10056508" y="3477013"/>
            <a:chExt cx="713092" cy="512135"/>
          </a:xfrm>
        </p:grpSpPr>
        <p:sp>
          <p:nvSpPr>
            <p:cNvPr id="28" name="Freeform: Shape 13">
              <a:extLst>
                <a:ext uri="{FF2B5EF4-FFF2-40B4-BE49-F238E27FC236}">
                  <a16:creationId xmlns:a16="http://schemas.microsoft.com/office/drawing/2014/main" id="{DE610B33-E292-9F11-4A6E-0FF88920F87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ln>
                  <a:solidFill>
                    <a:srgbClr val="2C3431"/>
                  </a:solidFill>
                </a:ln>
                <a:solidFill>
                  <a:schemeClr val="tx2"/>
                </a:solidFill>
              </a:endParaRPr>
            </a:p>
          </p:txBody>
        </p:sp>
        <p:sp>
          <p:nvSpPr>
            <p:cNvPr id="29" name="Oval 28">
              <a:extLst>
                <a:ext uri="{FF2B5EF4-FFF2-40B4-BE49-F238E27FC236}">
                  <a16:creationId xmlns:a16="http://schemas.microsoft.com/office/drawing/2014/main" id="{97165388-148A-221C-3FA3-50B9A61BDE7D}"/>
                </a:ext>
              </a:extLst>
            </p:cNvPr>
            <p:cNvSpPr/>
            <p:nvPr/>
          </p:nvSpPr>
          <p:spPr>
            <a:xfrm flipH="1">
              <a:off x="10462097" y="3477013"/>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sp>
          <p:nvSpPr>
            <p:cNvPr id="30" name="Freeform: Shape 15">
              <a:extLst>
                <a:ext uri="{FF2B5EF4-FFF2-40B4-BE49-F238E27FC236}">
                  <a16:creationId xmlns:a16="http://schemas.microsoft.com/office/drawing/2014/main" id="{1F069273-C2A7-3D8B-5203-4527BC8B303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solidFill>
                  <a:schemeClr val="tx2"/>
                </a:solidFill>
              </a:endParaRPr>
            </a:p>
          </p:txBody>
        </p:sp>
        <p:sp>
          <p:nvSpPr>
            <p:cNvPr id="31" name="Oval 30">
              <a:extLst>
                <a:ext uri="{FF2B5EF4-FFF2-40B4-BE49-F238E27FC236}">
                  <a16:creationId xmlns:a16="http://schemas.microsoft.com/office/drawing/2014/main" id="{80AA5136-A18C-C2B6-E9C2-10452AF62273}"/>
                </a:ext>
              </a:extLst>
            </p:cNvPr>
            <p:cNvSpPr/>
            <p:nvPr/>
          </p:nvSpPr>
          <p:spPr>
            <a:xfrm flipH="1">
              <a:off x="10108996" y="3520306"/>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sp>
          <p:nvSpPr>
            <p:cNvPr id="32" name="Freeform: Shape 17">
              <a:extLst>
                <a:ext uri="{FF2B5EF4-FFF2-40B4-BE49-F238E27FC236}">
                  <a16:creationId xmlns:a16="http://schemas.microsoft.com/office/drawing/2014/main" id="{9DF0C0FE-A9B3-F4DB-36E8-A044451CC18F}"/>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solidFill>
                  <a:schemeClr val="tx2"/>
                </a:solidFill>
              </a:endParaRPr>
            </a:p>
          </p:txBody>
        </p:sp>
      </p:grpSp>
    </p:spTree>
    <p:extLst>
      <p:ext uri="{BB962C8B-B14F-4D97-AF65-F5344CB8AC3E}">
        <p14:creationId xmlns:p14="http://schemas.microsoft.com/office/powerpoint/2010/main" val="7205723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14BF7F-4D9A-6724-4323-AA2D7D6D9DF7}"/>
              </a:ext>
            </a:extLst>
          </p:cNvPr>
          <p:cNvSpPr/>
          <p:nvPr/>
        </p:nvSpPr>
        <p:spPr>
          <a:xfrm rot="968660">
            <a:off x="-509342" y="2423236"/>
            <a:ext cx="7202192" cy="7507871"/>
          </a:xfrm>
          <a:custGeom>
            <a:avLst/>
            <a:gdLst>
              <a:gd name="connsiteX0" fmla="*/ 0 w 12803897"/>
              <a:gd name="connsiteY0" fmla="*/ 215826 h 5197757"/>
              <a:gd name="connsiteX1" fmla="*/ 7265655 w 12803897"/>
              <a:gd name="connsiteY1" fmla="*/ 186960 h 5197757"/>
              <a:gd name="connsiteX2" fmla="*/ 7010816 w 12803897"/>
              <a:gd name="connsiteY2" fmla="*/ 1624595 h 5197757"/>
              <a:gd name="connsiteX3" fmla="*/ 6977045 w 12803897"/>
              <a:gd name="connsiteY3" fmla="*/ 1720315 h 5197757"/>
              <a:gd name="connsiteX4" fmla="*/ 7021935 w 12803897"/>
              <a:gd name="connsiteY4" fmla="*/ 1659818 h 5197757"/>
              <a:gd name="connsiteX5" fmla="*/ 9081366 w 12803897"/>
              <a:gd name="connsiteY5" fmla="*/ 191287 h 5197757"/>
              <a:gd name="connsiteX6" fmla="*/ 12803897 w 12803897"/>
              <a:gd name="connsiteY6" fmla="*/ 1329451 h 5197757"/>
              <a:gd name="connsiteX7" fmla="*/ 11646289 w 12803897"/>
              <a:gd name="connsiteY7" fmla="*/ 2444351 h 5197757"/>
              <a:gd name="connsiteX8" fmla="*/ 10703071 w 12803897"/>
              <a:gd name="connsiteY8" fmla="*/ 1801280 h 5197757"/>
              <a:gd name="connsiteX9" fmla="*/ 9611631 w 12803897"/>
              <a:gd name="connsiteY9" fmla="*/ 1844412 h 5197757"/>
              <a:gd name="connsiteX10" fmla="*/ 8242239 w 12803897"/>
              <a:gd name="connsiteY10" fmla="*/ 3063993 h 5197757"/>
              <a:gd name="connsiteX11" fmla="*/ 8285777 w 12803897"/>
              <a:gd name="connsiteY11" fmla="*/ 4735422 h 5197757"/>
              <a:gd name="connsiteX12" fmla="*/ 8288961 w 12803897"/>
              <a:gd name="connsiteY12" fmla="*/ 4740118 h 5197757"/>
              <a:gd name="connsiteX13" fmla="*/ 6708028 w 12803897"/>
              <a:gd name="connsiteY13" fmla="*/ 5197757 h 5197757"/>
              <a:gd name="connsiteX14" fmla="*/ 6590215 w 12803897"/>
              <a:gd name="connsiteY14" fmla="*/ 5015394 h 5197757"/>
              <a:gd name="connsiteX15" fmla="*/ 6381330 w 12803897"/>
              <a:gd name="connsiteY15" fmla="*/ 4559771 h 5197757"/>
              <a:gd name="connsiteX16" fmla="*/ 6446023 w 12803897"/>
              <a:gd name="connsiteY16" fmla="*/ 2638685 h 5197757"/>
              <a:gd name="connsiteX17" fmla="*/ 6579563 w 12803897"/>
              <a:gd name="connsiteY17" fmla="*/ 2344774 h 5197757"/>
              <a:gd name="connsiteX18" fmla="*/ 6581210 w 12803897"/>
              <a:gd name="connsiteY18" fmla="*/ 2341768 h 5197757"/>
              <a:gd name="connsiteX19" fmla="*/ 6390775 w 12803897"/>
              <a:gd name="connsiteY19" fmla="*/ 2558036 h 5197757"/>
              <a:gd name="connsiteX20" fmla="*/ 5091615 w 12803897"/>
              <a:gd name="connsiteY20" fmla="*/ 3522488 h 5197757"/>
              <a:gd name="connsiteX21" fmla="*/ 1850877 w 12803897"/>
              <a:gd name="connsiteY21" fmla="*/ 3321467 h 5197757"/>
              <a:gd name="connsiteX22" fmla="*/ 436663 w 12803897"/>
              <a:gd name="connsiteY22" fmla="*/ 1564029 h 5197757"/>
              <a:gd name="connsiteX23" fmla="*/ 0 w 12803897"/>
              <a:gd name="connsiteY23" fmla="*/ 215826 h 51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03897" h="5197757">
                <a:moveTo>
                  <a:pt x="0" y="215826"/>
                </a:moveTo>
                <a:cubicBezTo>
                  <a:pt x="2348676" y="46033"/>
                  <a:pt x="4889223" y="185711"/>
                  <a:pt x="7265655" y="186960"/>
                </a:cubicBezTo>
                <a:cubicBezTo>
                  <a:pt x="7338978" y="202764"/>
                  <a:pt x="7199484" y="1058103"/>
                  <a:pt x="7010816" y="1624595"/>
                </a:cubicBezTo>
                <a:lnTo>
                  <a:pt x="6977045" y="1720315"/>
                </a:lnTo>
                <a:lnTo>
                  <a:pt x="7021935" y="1659818"/>
                </a:lnTo>
                <a:cubicBezTo>
                  <a:pt x="7485497" y="1064003"/>
                  <a:pt x="8182247" y="453886"/>
                  <a:pt x="9081366" y="191287"/>
                </a:cubicBezTo>
                <a:cubicBezTo>
                  <a:pt x="11123560" y="-313606"/>
                  <a:pt x="11383778" y="220443"/>
                  <a:pt x="12803897" y="1329451"/>
                </a:cubicBezTo>
                <a:lnTo>
                  <a:pt x="11646289" y="2444351"/>
                </a:lnTo>
                <a:cubicBezTo>
                  <a:pt x="11284679" y="2199999"/>
                  <a:pt x="11054493" y="1963438"/>
                  <a:pt x="10703071" y="1801280"/>
                </a:cubicBezTo>
                <a:cubicBezTo>
                  <a:pt x="10378558" y="1707199"/>
                  <a:pt x="9981450" y="1777345"/>
                  <a:pt x="9611631" y="1844412"/>
                </a:cubicBezTo>
                <a:cubicBezTo>
                  <a:pt x="9097720" y="2060654"/>
                  <a:pt x="8463216" y="2582157"/>
                  <a:pt x="8242239" y="3063993"/>
                </a:cubicBezTo>
                <a:cubicBezTo>
                  <a:pt x="8021263" y="3545828"/>
                  <a:pt x="7876899" y="4115955"/>
                  <a:pt x="8285777" y="4735422"/>
                </a:cubicBezTo>
                <a:lnTo>
                  <a:pt x="8288961" y="4740118"/>
                </a:lnTo>
                <a:lnTo>
                  <a:pt x="6708028" y="5197757"/>
                </a:lnTo>
                <a:lnTo>
                  <a:pt x="6590215" y="5015394"/>
                </a:lnTo>
                <a:cubicBezTo>
                  <a:pt x="6498240" y="4860843"/>
                  <a:pt x="6423367" y="4705884"/>
                  <a:pt x="6381330" y="4559771"/>
                </a:cubicBezTo>
                <a:cubicBezTo>
                  <a:pt x="6213182" y="3975320"/>
                  <a:pt x="6196391" y="3529915"/>
                  <a:pt x="6446023" y="2638685"/>
                </a:cubicBezTo>
                <a:cubicBezTo>
                  <a:pt x="6480551" y="2549005"/>
                  <a:pt x="6525147" y="2450070"/>
                  <a:pt x="6579563" y="2344774"/>
                </a:cubicBezTo>
                <a:lnTo>
                  <a:pt x="6581210" y="2341768"/>
                </a:lnTo>
                <a:lnTo>
                  <a:pt x="6390775" y="2558036"/>
                </a:lnTo>
                <a:cubicBezTo>
                  <a:pt x="6006743" y="2965774"/>
                  <a:pt x="5514858" y="3354069"/>
                  <a:pt x="5091615" y="3522488"/>
                </a:cubicBezTo>
                <a:cubicBezTo>
                  <a:pt x="4315803" y="3679339"/>
                  <a:pt x="2736973" y="3646373"/>
                  <a:pt x="1850877" y="3321467"/>
                </a:cubicBezTo>
                <a:cubicBezTo>
                  <a:pt x="1022674" y="2895235"/>
                  <a:pt x="734136" y="2091994"/>
                  <a:pt x="436663" y="1564029"/>
                </a:cubicBezTo>
                <a:cubicBezTo>
                  <a:pt x="316759" y="1197444"/>
                  <a:pt x="278132" y="1047856"/>
                  <a:pt x="0" y="215826"/>
                </a:cubicBezTo>
                <a:close/>
              </a:path>
            </a:pathLst>
          </a:custGeom>
          <a:solidFill>
            <a:schemeClr val="bg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394195" y="4161148"/>
            <a:ext cx="4395163" cy="5348158"/>
          </a:xfrm>
        </p:spPr>
        <p:txBody>
          <a:bodyPr anchor="b">
            <a:normAutofit/>
          </a:bodyPr>
          <a:lstStyle>
            <a:lvl1pPr>
              <a:defRPr sz="4500">
                <a:solidFill>
                  <a:schemeClr val="accent3">
                    <a:lumMod val="75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394195" y="369825"/>
            <a:ext cx="1831845" cy="527403"/>
          </a:xfrm>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accent3">
                    <a:lumMod val="75000"/>
                  </a:schemeClr>
                </a:solidFil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accent3">
                    <a:lumMod val="75000"/>
                  </a:schemeClr>
                </a:solidFill>
              </a:defRPr>
            </a:lvl1pPr>
          </a:lstStyle>
          <a:p>
            <a:fld id="{7682804A-A00E-46FE-B835-260E5E0B6CC8}" type="slidenum">
              <a:rPr lang="en-US" smtClean="0"/>
              <a:t>‹#›</a:t>
            </a:fld>
            <a:endParaRPr lang="en-US"/>
          </a:p>
        </p:txBody>
      </p:sp>
    </p:spTree>
    <p:extLst>
      <p:ext uri="{BB962C8B-B14F-4D97-AF65-F5344CB8AC3E}">
        <p14:creationId xmlns:p14="http://schemas.microsoft.com/office/powerpoint/2010/main" val="3973116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4194" y="2649651"/>
            <a:ext cx="2503729" cy="2090563"/>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249247" y="2649651"/>
            <a:ext cx="2568623" cy="537751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3249247" y="9181395"/>
            <a:ext cx="1784635" cy="527403"/>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682804A-A00E-46FE-B835-260E5E0B6CC8}" type="slidenum">
              <a:rPr lang="en-US" smtClean="0"/>
              <a:t>‹#›</a:t>
            </a:fld>
            <a:endParaRPr lang="en-US"/>
          </a:p>
        </p:txBody>
      </p:sp>
      <p:sp>
        <p:nvSpPr>
          <p:cNvPr id="7" name="Freeform: Shape 6">
            <a:extLst>
              <a:ext uri="{FF2B5EF4-FFF2-40B4-BE49-F238E27FC236}">
                <a16:creationId xmlns:a16="http://schemas.microsoft.com/office/drawing/2014/main" id="{71F306B8-9596-E7B4-B1A3-AEE40DF47EE5}"/>
              </a:ext>
            </a:extLst>
          </p:cNvPr>
          <p:cNvSpPr/>
          <p:nvPr/>
        </p:nvSpPr>
        <p:spPr>
          <a:xfrm rot="20531603" flipH="1" flipV="1">
            <a:off x="321924" y="7805606"/>
            <a:ext cx="1243612" cy="1656050"/>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p>
          <a:p>
            <a:pPr algn="ctr"/>
            <a:endParaRPr lang="en-US" sz="1013" dirty="0"/>
          </a:p>
        </p:txBody>
      </p:sp>
      <p:sp>
        <p:nvSpPr>
          <p:cNvPr id="8" name="Star: 7 Points 2">
            <a:extLst>
              <a:ext uri="{FF2B5EF4-FFF2-40B4-BE49-F238E27FC236}">
                <a16:creationId xmlns:a16="http://schemas.microsoft.com/office/drawing/2014/main" id="{F82C3035-0D94-8ADF-0DE8-0556DA540FF6}"/>
              </a:ext>
            </a:extLst>
          </p:cNvPr>
          <p:cNvSpPr/>
          <p:nvPr/>
        </p:nvSpPr>
        <p:spPr>
          <a:xfrm rot="18062601">
            <a:off x="116701" y="5996333"/>
            <a:ext cx="2725355" cy="1069284"/>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Freeform: Shape 8">
            <a:extLst>
              <a:ext uri="{FF2B5EF4-FFF2-40B4-BE49-F238E27FC236}">
                <a16:creationId xmlns:a16="http://schemas.microsoft.com/office/drawing/2014/main" id="{EFBA6A1D-A642-FFEA-C959-A64BD06A6A6C}"/>
              </a:ext>
            </a:extLst>
          </p:cNvPr>
          <p:cNvSpPr/>
          <p:nvPr/>
        </p:nvSpPr>
        <p:spPr>
          <a:xfrm rot="17755581">
            <a:off x="629375" y="8029708"/>
            <a:ext cx="2893251" cy="61693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660758"/>
              <a:gd name="connsiteY0" fmla="*/ 1967436 h 1967436"/>
              <a:gd name="connsiteX1" fmla="*/ 103200 w 3660758"/>
              <a:gd name="connsiteY1" fmla="*/ 1967436 h 1967436"/>
              <a:gd name="connsiteX2" fmla="*/ 96094 w 3660758"/>
              <a:gd name="connsiteY2" fmla="*/ 1904172 h 1967436"/>
              <a:gd name="connsiteX3" fmla="*/ 30923 w 3660758"/>
              <a:gd name="connsiteY3" fmla="*/ 873691 h 1967436"/>
              <a:gd name="connsiteX4" fmla="*/ 12232 w 3660758"/>
              <a:gd name="connsiteY4" fmla="*/ 0 h 1967436"/>
              <a:gd name="connsiteX5" fmla="*/ 3416309 w 3660758"/>
              <a:gd name="connsiteY5" fmla="*/ 4176 h 1967436"/>
              <a:gd name="connsiteX6" fmla="*/ 3389093 w 3660758"/>
              <a:gd name="connsiteY6" fmla="*/ 1921570 h 1967436"/>
              <a:gd name="connsiteX7" fmla="*/ 3383099 w 3660758"/>
              <a:gd name="connsiteY7" fmla="*/ 1967436 h 1967436"/>
              <a:gd name="connsiteX0" fmla="*/ 3383099 w 3431409"/>
              <a:gd name="connsiteY0" fmla="*/ 1967436 h 1967436"/>
              <a:gd name="connsiteX1" fmla="*/ 103200 w 3431409"/>
              <a:gd name="connsiteY1" fmla="*/ 1967436 h 1967436"/>
              <a:gd name="connsiteX2" fmla="*/ 96094 w 3431409"/>
              <a:gd name="connsiteY2" fmla="*/ 1904172 h 1967436"/>
              <a:gd name="connsiteX3" fmla="*/ 30923 w 3431409"/>
              <a:gd name="connsiteY3" fmla="*/ 873691 h 1967436"/>
              <a:gd name="connsiteX4" fmla="*/ 12232 w 3431409"/>
              <a:gd name="connsiteY4" fmla="*/ 0 h 1967436"/>
              <a:gd name="connsiteX5" fmla="*/ 3416309 w 3431409"/>
              <a:gd name="connsiteY5" fmla="*/ 4176 h 1967436"/>
              <a:gd name="connsiteX6" fmla="*/ 3389093 w 3431409"/>
              <a:gd name="connsiteY6" fmla="*/ 1921570 h 1967436"/>
              <a:gd name="connsiteX7" fmla="*/ 3383099 w 3431409"/>
              <a:gd name="connsiteY7"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1409"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60337" y="1363846"/>
                  <a:pt x="3394628" y="1594360"/>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grpSp>
        <p:nvGrpSpPr>
          <p:cNvPr id="10" name="Group 9">
            <a:extLst>
              <a:ext uri="{FF2B5EF4-FFF2-40B4-BE49-F238E27FC236}">
                <a16:creationId xmlns:a16="http://schemas.microsoft.com/office/drawing/2014/main" id="{1F52DA47-97EB-C152-1228-A51F55B73D73}"/>
              </a:ext>
            </a:extLst>
          </p:cNvPr>
          <p:cNvGrpSpPr/>
          <p:nvPr/>
        </p:nvGrpSpPr>
        <p:grpSpPr>
          <a:xfrm>
            <a:off x="1294320" y="6232271"/>
            <a:ext cx="388083" cy="451975"/>
            <a:chOff x="1162566" y="1754387"/>
            <a:chExt cx="689925" cy="312906"/>
          </a:xfrm>
        </p:grpSpPr>
        <p:sp>
          <p:nvSpPr>
            <p:cNvPr id="11" name="Oval 10">
              <a:extLst>
                <a:ext uri="{FF2B5EF4-FFF2-40B4-BE49-F238E27FC236}">
                  <a16:creationId xmlns:a16="http://schemas.microsoft.com/office/drawing/2014/main" id="{5EB2478F-A743-FE6F-6997-12E196EE2F06}"/>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Freeform: Shape 11">
              <a:extLst>
                <a:ext uri="{FF2B5EF4-FFF2-40B4-BE49-F238E27FC236}">
                  <a16:creationId xmlns:a16="http://schemas.microsoft.com/office/drawing/2014/main" id="{5391B45E-F469-B6A8-F28E-A7F3058221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13" name="Oval 12">
              <a:extLst>
                <a:ext uri="{FF2B5EF4-FFF2-40B4-BE49-F238E27FC236}">
                  <a16:creationId xmlns:a16="http://schemas.microsoft.com/office/drawing/2014/main" id="{0C4706A5-7A0D-5A74-03B7-BC81D7311A3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 name="Freeform: Shape 13">
              <a:extLst>
                <a:ext uri="{FF2B5EF4-FFF2-40B4-BE49-F238E27FC236}">
                  <a16:creationId xmlns:a16="http://schemas.microsoft.com/office/drawing/2014/main" id="{0F770CF4-B3EE-6232-E447-04277D5FCCF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p>
          </p:txBody>
        </p:sp>
      </p:grpSp>
      <p:sp>
        <p:nvSpPr>
          <p:cNvPr id="15" name="Oval 14">
            <a:extLst>
              <a:ext uri="{FF2B5EF4-FFF2-40B4-BE49-F238E27FC236}">
                <a16:creationId xmlns:a16="http://schemas.microsoft.com/office/drawing/2014/main" id="{BCB3267D-E15A-62E4-B97B-11578A25132D}"/>
              </a:ext>
            </a:extLst>
          </p:cNvPr>
          <p:cNvSpPr/>
          <p:nvPr/>
        </p:nvSpPr>
        <p:spPr>
          <a:xfrm rot="5784107">
            <a:off x="1397409" y="6834205"/>
            <a:ext cx="180196" cy="77252"/>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16" name="Group 15">
            <a:extLst>
              <a:ext uri="{FF2B5EF4-FFF2-40B4-BE49-F238E27FC236}">
                <a16:creationId xmlns:a16="http://schemas.microsoft.com/office/drawing/2014/main" id="{69ED7691-72CD-905D-1323-370449C44B63}"/>
              </a:ext>
            </a:extLst>
          </p:cNvPr>
          <p:cNvGrpSpPr/>
          <p:nvPr/>
        </p:nvGrpSpPr>
        <p:grpSpPr>
          <a:xfrm rot="691471" flipH="1">
            <a:off x="1889502" y="8409788"/>
            <a:ext cx="297725" cy="530296"/>
            <a:chOff x="9839339" y="677159"/>
            <a:chExt cx="751991" cy="521600"/>
          </a:xfrm>
        </p:grpSpPr>
        <p:sp>
          <p:nvSpPr>
            <p:cNvPr id="17" name="Freeform: Shape 16">
              <a:extLst>
                <a:ext uri="{FF2B5EF4-FFF2-40B4-BE49-F238E27FC236}">
                  <a16:creationId xmlns:a16="http://schemas.microsoft.com/office/drawing/2014/main" id="{AAF28E9C-654B-9B53-91F1-68F6C59A5B6F}"/>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Freeform: Shape 17">
              <a:extLst>
                <a:ext uri="{FF2B5EF4-FFF2-40B4-BE49-F238E27FC236}">
                  <a16:creationId xmlns:a16="http://schemas.microsoft.com/office/drawing/2014/main" id="{91C93B7D-C257-A7A0-B694-081E9CABEAB2}"/>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 name="Freeform: Shape 18">
              <a:extLst>
                <a:ext uri="{FF2B5EF4-FFF2-40B4-BE49-F238E27FC236}">
                  <a16:creationId xmlns:a16="http://schemas.microsoft.com/office/drawing/2014/main" id="{BD8BBF25-BD81-0EDE-359F-175061D73FA5}"/>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Tree>
    <p:extLst>
      <p:ext uri="{BB962C8B-B14F-4D97-AF65-F5344CB8AC3E}">
        <p14:creationId xmlns:p14="http://schemas.microsoft.com/office/powerpoint/2010/main" val="789459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10" name="Star: 7 Points 2">
            <a:extLst>
              <a:ext uri="{FF2B5EF4-FFF2-40B4-BE49-F238E27FC236}">
                <a16:creationId xmlns:a16="http://schemas.microsoft.com/office/drawing/2014/main" id="{CE0A8C0D-DA92-8717-9598-EB576F71156B}"/>
              </a:ext>
            </a:extLst>
          </p:cNvPr>
          <p:cNvSpPr/>
          <p:nvPr/>
        </p:nvSpPr>
        <p:spPr>
          <a:xfrm rot="16200000">
            <a:off x="4892890" y="7947269"/>
            <a:ext cx="2813570" cy="110389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Freeform: Shape 11">
            <a:extLst>
              <a:ext uri="{FF2B5EF4-FFF2-40B4-BE49-F238E27FC236}">
                <a16:creationId xmlns:a16="http://schemas.microsoft.com/office/drawing/2014/main" id="{9ACD491F-0B7C-652F-0057-23BB1F23A469}"/>
              </a:ext>
            </a:extLst>
          </p:cNvPr>
          <p:cNvSpPr/>
          <p:nvPr/>
        </p:nvSpPr>
        <p:spPr>
          <a:xfrm rot="20301122" flipH="1" flipV="1">
            <a:off x="3750420" y="7614699"/>
            <a:ext cx="1257712" cy="175327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p>
          <a:p>
            <a:pPr algn="ctr"/>
            <a:endParaRPr lang="en-US" sz="1013" dirty="0"/>
          </a:p>
        </p:txBody>
      </p:sp>
      <p:sp>
        <p:nvSpPr>
          <p:cNvPr id="13" name="Freeform: Shape 12">
            <a:extLst>
              <a:ext uri="{FF2B5EF4-FFF2-40B4-BE49-F238E27FC236}">
                <a16:creationId xmlns:a16="http://schemas.microsoft.com/office/drawing/2014/main" id="{F49B7ACE-2BBA-793C-AC64-373A31EC90AF}"/>
              </a:ext>
            </a:extLst>
          </p:cNvPr>
          <p:cNvSpPr/>
          <p:nvPr/>
        </p:nvSpPr>
        <p:spPr>
          <a:xfrm rot="17222743">
            <a:off x="4040798" y="7953477"/>
            <a:ext cx="2751152" cy="63798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31404"/>
              <a:gd name="connsiteY0" fmla="*/ 1967436 h 1967436"/>
              <a:gd name="connsiteX1" fmla="*/ 103200 w 3431404"/>
              <a:gd name="connsiteY1" fmla="*/ 1967436 h 1967436"/>
              <a:gd name="connsiteX2" fmla="*/ 96094 w 3431404"/>
              <a:gd name="connsiteY2" fmla="*/ 1904172 h 1967436"/>
              <a:gd name="connsiteX3" fmla="*/ 30923 w 3431404"/>
              <a:gd name="connsiteY3" fmla="*/ 873691 h 1967436"/>
              <a:gd name="connsiteX4" fmla="*/ 12232 w 3431404"/>
              <a:gd name="connsiteY4" fmla="*/ 0 h 1967436"/>
              <a:gd name="connsiteX5" fmla="*/ 3416309 w 3431404"/>
              <a:gd name="connsiteY5" fmla="*/ 4176 h 1967436"/>
              <a:gd name="connsiteX6" fmla="*/ 3419269 w 3431404"/>
              <a:gd name="connsiteY6" fmla="*/ 1195523 h 1967436"/>
              <a:gd name="connsiteX7" fmla="*/ 3389093 w 3431404"/>
              <a:gd name="connsiteY7" fmla="*/ 1921570 h 1967436"/>
              <a:gd name="connsiteX8" fmla="*/ 3383099 w 3431404"/>
              <a:gd name="connsiteY8"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404"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grpSp>
        <p:nvGrpSpPr>
          <p:cNvPr id="14" name="Group 13">
            <a:extLst>
              <a:ext uri="{FF2B5EF4-FFF2-40B4-BE49-F238E27FC236}">
                <a16:creationId xmlns:a16="http://schemas.microsoft.com/office/drawing/2014/main" id="{DF03931B-28B2-589C-337B-0817B49369D1}"/>
              </a:ext>
            </a:extLst>
          </p:cNvPr>
          <p:cNvGrpSpPr/>
          <p:nvPr/>
        </p:nvGrpSpPr>
        <p:grpSpPr>
          <a:xfrm>
            <a:off x="6177386" y="8217243"/>
            <a:ext cx="313918" cy="583465"/>
            <a:chOff x="-987768" y="1008276"/>
            <a:chExt cx="718103" cy="519764"/>
          </a:xfrm>
        </p:grpSpPr>
        <p:sp>
          <p:nvSpPr>
            <p:cNvPr id="15" name="Oval 14">
              <a:extLst>
                <a:ext uri="{FF2B5EF4-FFF2-40B4-BE49-F238E27FC236}">
                  <a16:creationId xmlns:a16="http://schemas.microsoft.com/office/drawing/2014/main" id="{068B0E6B-34E0-FEE2-89BF-62531B7BBF0A}"/>
                </a:ext>
              </a:extLst>
            </p:cNvPr>
            <p:cNvSpPr/>
            <p:nvPr/>
          </p:nvSpPr>
          <p:spPr>
            <a:xfrm rot="20842655" flipH="1">
              <a:off x="-987768" y="100827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6" name="Freeform: Shape 15">
              <a:extLst>
                <a:ext uri="{FF2B5EF4-FFF2-40B4-BE49-F238E27FC236}">
                  <a16:creationId xmlns:a16="http://schemas.microsoft.com/office/drawing/2014/main" id="{EA730A9C-9D8C-A823-D695-5C542292E281}"/>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Freeform: Shape 16">
              <a:extLst>
                <a:ext uri="{FF2B5EF4-FFF2-40B4-BE49-F238E27FC236}">
                  <a16:creationId xmlns:a16="http://schemas.microsoft.com/office/drawing/2014/main" id="{D9704DFA-5A09-EE3E-964A-391DC9A20BBB}"/>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nvGrpSpPr>
          <p:cNvPr id="18" name="Group 17">
            <a:extLst>
              <a:ext uri="{FF2B5EF4-FFF2-40B4-BE49-F238E27FC236}">
                <a16:creationId xmlns:a16="http://schemas.microsoft.com/office/drawing/2014/main" id="{BC9FDE2C-59A0-C905-C4C7-7221CD31B72F}"/>
              </a:ext>
            </a:extLst>
          </p:cNvPr>
          <p:cNvGrpSpPr/>
          <p:nvPr/>
        </p:nvGrpSpPr>
        <p:grpSpPr>
          <a:xfrm rot="20415238">
            <a:off x="4195211" y="8280771"/>
            <a:ext cx="368130" cy="421129"/>
            <a:chOff x="10096975" y="5939226"/>
            <a:chExt cx="929806" cy="414217"/>
          </a:xfrm>
        </p:grpSpPr>
        <p:sp>
          <p:nvSpPr>
            <p:cNvPr id="22" name="Freeform: Shape 21">
              <a:extLst>
                <a:ext uri="{FF2B5EF4-FFF2-40B4-BE49-F238E27FC236}">
                  <a16:creationId xmlns:a16="http://schemas.microsoft.com/office/drawing/2014/main" id="{5D693631-801B-B096-47E5-C73C1EFBA463}"/>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Freeform: Shape 23">
              <a:extLst>
                <a:ext uri="{FF2B5EF4-FFF2-40B4-BE49-F238E27FC236}">
                  <a16:creationId xmlns:a16="http://schemas.microsoft.com/office/drawing/2014/main" id="{63BBE4E4-3A3D-5522-E285-FB5B619FB23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7" name="Freeform: Shape 26">
              <a:extLst>
                <a:ext uri="{FF2B5EF4-FFF2-40B4-BE49-F238E27FC236}">
                  <a16:creationId xmlns:a16="http://schemas.microsoft.com/office/drawing/2014/main" id="{C889C6A6-70BF-169E-4DC6-F18CB74C2C7D}"/>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nvGrpSpPr>
          <p:cNvPr id="28" name="Group 27">
            <a:extLst>
              <a:ext uri="{FF2B5EF4-FFF2-40B4-BE49-F238E27FC236}">
                <a16:creationId xmlns:a16="http://schemas.microsoft.com/office/drawing/2014/main" id="{AA14217E-5329-2CD0-7691-694DD7F99948}"/>
              </a:ext>
            </a:extLst>
          </p:cNvPr>
          <p:cNvGrpSpPr/>
          <p:nvPr/>
        </p:nvGrpSpPr>
        <p:grpSpPr>
          <a:xfrm flipH="1">
            <a:off x="5284690" y="7578582"/>
            <a:ext cx="341074" cy="469489"/>
            <a:chOff x="5447388" y="3100610"/>
            <a:chExt cx="1500891" cy="804540"/>
          </a:xfrm>
        </p:grpSpPr>
        <p:sp>
          <p:nvSpPr>
            <p:cNvPr id="29" name="Oval 28">
              <a:extLst>
                <a:ext uri="{FF2B5EF4-FFF2-40B4-BE49-F238E27FC236}">
                  <a16:creationId xmlns:a16="http://schemas.microsoft.com/office/drawing/2014/main" id="{A2CF4568-AF56-C9DA-101A-8D2DE15F9DC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1" name="Freeform: Shape 30">
              <a:extLst>
                <a:ext uri="{FF2B5EF4-FFF2-40B4-BE49-F238E27FC236}">
                  <a16:creationId xmlns:a16="http://schemas.microsoft.com/office/drawing/2014/main" id="{6DEB9F6D-028B-F675-170F-EB9B8ED801D1}"/>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32" name="Oval 31">
              <a:extLst>
                <a:ext uri="{FF2B5EF4-FFF2-40B4-BE49-F238E27FC236}">
                  <a16:creationId xmlns:a16="http://schemas.microsoft.com/office/drawing/2014/main" id="{A0E20388-2B6F-882F-550C-EB1EEE5F1B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Freeform: Shape 32">
              <a:extLst>
                <a:ext uri="{FF2B5EF4-FFF2-40B4-BE49-F238E27FC236}">
                  <a16:creationId xmlns:a16="http://schemas.microsoft.com/office/drawing/2014/main" id="{42E71AE5-B7D7-F8C9-712C-5C9EE7F07EB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34" name="Freeform: Shape 33">
              <a:extLst>
                <a:ext uri="{FF2B5EF4-FFF2-40B4-BE49-F238E27FC236}">
                  <a16:creationId xmlns:a16="http://schemas.microsoft.com/office/drawing/2014/main" id="{C310E982-8C26-D492-0139-A3D88D5CEAF3}"/>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3559" y="1367971"/>
            <a:ext cx="2164414" cy="3136900"/>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2936799" y="1332134"/>
            <a:ext cx="3160397" cy="447133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210058" y="9181395"/>
            <a:ext cx="1162426" cy="527403"/>
          </a:xfrm>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3474777" y="9181395"/>
            <a:ext cx="276657" cy="527403"/>
          </a:xfrm>
        </p:spPr>
        <p:txBody>
          <a:bodyPr/>
          <a:lstStyle/>
          <a:p>
            <a:fld id="{7682804A-A00E-46FE-B835-260E5E0B6CC8}" type="slidenum">
              <a:rPr lang="en-US" smtClean="0"/>
              <a:t>‹#›</a:t>
            </a:fld>
            <a:endParaRPr lang="en-US"/>
          </a:p>
        </p:txBody>
      </p:sp>
    </p:spTree>
    <p:extLst>
      <p:ext uri="{BB962C8B-B14F-4D97-AF65-F5344CB8AC3E}">
        <p14:creationId xmlns:p14="http://schemas.microsoft.com/office/powerpoint/2010/main" val="1262043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5" name="Star: 7 Points 2">
            <a:extLst>
              <a:ext uri="{FF2B5EF4-FFF2-40B4-BE49-F238E27FC236}">
                <a16:creationId xmlns:a16="http://schemas.microsoft.com/office/drawing/2014/main" id="{77EA1A05-7340-5497-CC8D-FAE60C30DD3B}"/>
              </a:ext>
            </a:extLst>
          </p:cNvPr>
          <p:cNvSpPr/>
          <p:nvPr/>
        </p:nvSpPr>
        <p:spPr>
          <a:xfrm rot="7778087">
            <a:off x="1119632" y="7752845"/>
            <a:ext cx="3101176" cy="115021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60383 w 4824208"/>
              <a:gd name="connsiteY3" fmla="*/ 138277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6368 h 4627335"/>
              <a:gd name="connsiteX1" fmla="*/ 1681472 w 4824208"/>
              <a:gd name="connsiteY1" fmla="*/ 1575063 h 4627335"/>
              <a:gd name="connsiteX2" fmla="*/ 1951479 w 4824208"/>
              <a:gd name="connsiteY2" fmla="*/ 2572 h 4627335"/>
              <a:gd name="connsiteX3" fmla="*/ 2660383 w 4824208"/>
              <a:gd name="connsiteY3" fmla="*/ 1385347 h 4627335"/>
              <a:gd name="connsiteX4" fmla="*/ 3924153 w 4824208"/>
              <a:gd name="connsiteY4" fmla="*/ 242164 h 4627335"/>
              <a:gd name="connsiteX5" fmla="*/ 3501931 w 4824208"/>
              <a:gd name="connsiteY5" fmla="*/ 1821470 h 4627335"/>
              <a:gd name="connsiteX6" fmla="*/ 4824117 w 4824208"/>
              <a:gd name="connsiteY6" fmla="*/ 2094037 h 4627335"/>
              <a:gd name="connsiteX7" fmla="*/ 3585367 w 4824208"/>
              <a:gd name="connsiteY7" fmla="*/ 2566289 h 4627335"/>
              <a:gd name="connsiteX8" fmla="*/ 4549996 w 4824208"/>
              <a:gd name="connsiteY8" fmla="*/ 3742080 h 4627335"/>
              <a:gd name="connsiteX9" fmla="*/ 3070883 w 4824208"/>
              <a:gd name="connsiteY9" fmla="*/ 3227200 h 4627335"/>
              <a:gd name="connsiteX10" fmla="*/ 2769357 w 4824208"/>
              <a:gd name="connsiteY10" fmla="*/ 4626177 h 4627335"/>
              <a:gd name="connsiteX11" fmla="*/ 2017367 w 4824208"/>
              <a:gd name="connsiteY11" fmla="*/ 3201635 h 4627335"/>
              <a:gd name="connsiteX12" fmla="*/ 354842 w 4824208"/>
              <a:gd name="connsiteY12" fmla="*/ 3634046 h 4627335"/>
              <a:gd name="connsiteX13" fmla="*/ 1306698 w 4824208"/>
              <a:gd name="connsiteY13" fmla="*/ 2408290 h 4627335"/>
              <a:gd name="connsiteX14" fmla="*/ -1 w 4824208"/>
              <a:gd name="connsiteY14" fmla="*/ 1326368 h 4627335"/>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55"/>
              <a:gd name="connsiteY0" fmla="*/ 1326370 h 4627337"/>
              <a:gd name="connsiteX1" fmla="*/ 1681472 w 4858855"/>
              <a:gd name="connsiteY1" fmla="*/ 1575065 h 4627337"/>
              <a:gd name="connsiteX2" fmla="*/ 1951479 w 4858855"/>
              <a:gd name="connsiteY2" fmla="*/ 2574 h 4627337"/>
              <a:gd name="connsiteX3" fmla="*/ 2660383 w 4858855"/>
              <a:gd name="connsiteY3" fmla="*/ 1385349 h 4627337"/>
              <a:gd name="connsiteX4" fmla="*/ 3924153 w 4858855"/>
              <a:gd name="connsiteY4" fmla="*/ 242166 h 4627337"/>
              <a:gd name="connsiteX5" fmla="*/ 3501931 w 4858855"/>
              <a:gd name="connsiteY5" fmla="*/ 1821472 h 4627337"/>
              <a:gd name="connsiteX6" fmla="*/ 4858768 w 4858855"/>
              <a:gd name="connsiteY6" fmla="*/ 2100005 h 4627337"/>
              <a:gd name="connsiteX7" fmla="*/ 3585367 w 4858855"/>
              <a:gd name="connsiteY7" fmla="*/ 2566291 h 4627337"/>
              <a:gd name="connsiteX8" fmla="*/ 4549996 w 4858855"/>
              <a:gd name="connsiteY8" fmla="*/ 3742082 h 4627337"/>
              <a:gd name="connsiteX9" fmla="*/ 3070883 w 4858855"/>
              <a:gd name="connsiteY9" fmla="*/ 3227202 h 4627337"/>
              <a:gd name="connsiteX10" fmla="*/ 2769357 w 4858855"/>
              <a:gd name="connsiteY10" fmla="*/ 4626179 h 4627337"/>
              <a:gd name="connsiteX11" fmla="*/ 2017367 w 4858855"/>
              <a:gd name="connsiteY11" fmla="*/ 3201637 h 4627337"/>
              <a:gd name="connsiteX12" fmla="*/ 354842 w 4858855"/>
              <a:gd name="connsiteY12" fmla="*/ 3634048 h 4627337"/>
              <a:gd name="connsiteX13" fmla="*/ 1306698 w 4858855"/>
              <a:gd name="connsiteY13" fmla="*/ 2408292 h 4627337"/>
              <a:gd name="connsiteX14" fmla="*/ -1 w 4858855"/>
              <a:gd name="connsiteY14" fmla="*/ 1326370 h 4627337"/>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45"/>
              <a:gd name="connsiteY0" fmla="*/ 1326370 h 4627337"/>
              <a:gd name="connsiteX1" fmla="*/ 1681472 w 4858845"/>
              <a:gd name="connsiteY1" fmla="*/ 1575065 h 4627337"/>
              <a:gd name="connsiteX2" fmla="*/ 1951479 w 4858845"/>
              <a:gd name="connsiteY2" fmla="*/ 2574 h 4627337"/>
              <a:gd name="connsiteX3" fmla="*/ 2660383 w 4858845"/>
              <a:gd name="connsiteY3" fmla="*/ 1385349 h 4627337"/>
              <a:gd name="connsiteX4" fmla="*/ 3924153 w 4858845"/>
              <a:gd name="connsiteY4" fmla="*/ 242166 h 4627337"/>
              <a:gd name="connsiteX5" fmla="*/ 3501931 w 4858845"/>
              <a:gd name="connsiteY5" fmla="*/ 1821472 h 4627337"/>
              <a:gd name="connsiteX6" fmla="*/ 4858768 w 4858845"/>
              <a:gd name="connsiteY6" fmla="*/ 2100005 h 4627337"/>
              <a:gd name="connsiteX7" fmla="*/ 3585367 w 4858845"/>
              <a:gd name="connsiteY7" fmla="*/ 2566291 h 4627337"/>
              <a:gd name="connsiteX8" fmla="*/ 4549996 w 4858845"/>
              <a:gd name="connsiteY8" fmla="*/ 3742082 h 4627337"/>
              <a:gd name="connsiteX9" fmla="*/ 3070883 w 4858845"/>
              <a:gd name="connsiteY9" fmla="*/ 3227202 h 4627337"/>
              <a:gd name="connsiteX10" fmla="*/ 2769357 w 4858845"/>
              <a:gd name="connsiteY10" fmla="*/ 4626179 h 4627337"/>
              <a:gd name="connsiteX11" fmla="*/ 2017367 w 4858845"/>
              <a:gd name="connsiteY11" fmla="*/ 3201637 h 4627337"/>
              <a:gd name="connsiteX12" fmla="*/ 354842 w 4858845"/>
              <a:gd name="connsiteY12" fmla="*/ 3634048 h 4627337"/>
              <a:gd name="connsiteX13" fmla="*/ 1306698 w 4858845"/>
              <a:gd name="connsiteY13" fmla="*/ 2408292 h 4627337"/>
              <a:gd name="connsiteX14" fmla="*/ -1 w 4858845"/>
              <a:gd name="connsiteY14" fmla="*/ 1326370 h 4627337"/>
              <a:gd name="connsiteX0" fmla="*/ 1 w 4858847"/>
              <a:gd name="connsiteY0" fmla="*/ 1326583 h 4627552"/>
              <a:gd name="connsiteX1" fmla="*/ 1681474 w 4858847"/>
              <a:gd name="connsiteY1" fmla="*/ 1575278 h 4627552"/>
              <a:gd name="connsiteX2" fmla="*/ 1951481 w 4858847"/>
              <a:gd name="connsiteY2" fmla="*/ 2787 h 4627552"/>
              <a:gd name="connsiteX3" fmla="*/ 2628117 w 4858847"/>
              <a:gd name="connsiteY3" fmla="*/ 1285257 h 4627552"/>
              <a:gd name="connsiteX4" fmla="*/ 3924155 w 4858847"/>
              <a:gd name="connsiteY4" fmla="*/ 242379 h 4627552"/>
              <a:gd name="connsiteX5" fmla="*/ 3501933 w 4858847"/>
              <a:gd name="connsiteY5" fmla="*/ 1821685 h 4627552"/>
              <a:gd name="connsiteX6" fmla="*/ 4858770 w 4858847"/>
              <a:gd name="connsiteY6" fmla="*/ 2100218 h 4627552"/>
              <a:gd name="connsiteX7" fmla="*/ 3585369 w 4858847"/>
              <a:gd name="connsiteY7" fmla="*/ 2566504 h 4627552"/>
              <a:gd name="connsiteX8" fmla="*/ 4549998 w 4858847"/>
              <a:gd name="connsiteY8" fmla="*/ 3742295 h 4627552"/>
              <a:gd name="connsiteX9" fmla="*/ 3070885 w 4858847"/>
              <a:gd name="connsiteY9" fmla="*/ 3227415 h 4627552"/>
              <a:gd name="connsiteX10" fmla="*/ 2769359 w 4858847"/>
              <a:gd name="connsiteY10" fmla="*/ 4626392 h 4627552"/>
              <a:gd name="connsiteX11" fmla="*/ 2017369 w 4858847"/>
              <a:gd name="connsiteY11" fmla="*/ 3201850 h 4627552"/>
              <a:gd name="connsiteX12" fmla="*/ 354844 w 4858847"/>
              <a:gd name="connsiteY12" fmla="*/ 3634261 h 4627552"/>
              <a:gd name="connsiteX13" fmla="*/ 1306700 w 4858847"/>
              <a:gd name="connsiteY13" fmla="*/ 2408505 h 4627552"/>
              <a:gd name="connsiteX14" fmla="*/ 1 w 4858847"/>
              <a:gd name="connsiteY14" fmla="*/ 1326583 h 4627552"/>
              <a:gd name="connsiteX0" fmla="*/ -1 w 4858845"/>
              <a:gd name="connsiteY0" fmla="*/ 1326583 h 4627550"/>
              <a:gd name="connsiteX1" fmla="*/ 1729268 w 4858845"/>
              <a:gd name="connsiteY1" fmla="*/ 1510282 h 4627550"/>
              <a:gd name="connsiteX2" fmla="*/ 1951479 w 4858845"/>
              <a:gd name="connsiteY2" fmla="*/ 2787 h 4627550"/>
              <a:gd name="connsiteX3" fmla="*/ 2628115 w 4858845"/>
              <a:gd name="connsiteY3" fmla="*/ 1285257 h 4627550"/>
              <a:gd name="connsiteX4" fmla="*/ 3924153 w 4858845"/>
              <a:gd name="connsiteY4" fmla="*/ 242379 h 4627550"/>
              <a:gd name="connsiteX5" fmla="*/ 3501931 w 4858845"/>
              <a:gd name="connsiteY5" fmla="*/ 1821685 h 4627550"/>
              <a:gd name="connsiteX6" fmla="*/ 4858768 w 4858845"/>
              <a:gd name="connsiteY6" fmla="*/ 2100218 h 4627550"/>
              <a:gd name="connsiteX7" fmla="*/ 3585367 w 4858845"/>
              <a:gd name="connsiteY7" fmla="*/ 2566504 h 4627550"/>
              <a:gd name="connsiteX8" fmla="*/ 4549996 w 4858845"/>
              <a:gd name="connsiteY8" fmla="*/ 3742295 h 4627550"/>
              <a:gd name="connsiteX9" fmla="*/ 3070883 w 4858845"/>
              <a:gd name="connsiteY9" fmla="*/ 3227415 h 4627550"/>
              <a:gd name="connsiteX10" fmla="*/ 2769357 w 4858845"/>
              <a:gd name="connsiteY10" fmla="*/ 4626392 h 4627550"/>
              <a:gd name="connsiteX11" fmla="*/ 2017367 w 4858845"/>
              <a:gd name="connsiteY11" fmla="*/ 3201850 h 4627550"/>
              <a:gd name="connsiteX12" fmla="*/ 354842 w 4858845"/>
              <a:gd name="connsiteY12" fmla="*/ 3634261 h 4627550"/>
              <a:gd name="connsiteX13" fmla="*/ 1306698 w 4858845"/>
              <a:gd name="connsiteY13" fmla="*/ 2408505 h 4627550"/>
              <a:gd name="connsiteX14" fmla="*/ -1 w 4858845"/>
              <a:gd name="connsiteY14" fmla="*/ 1326583 h 4627550"/>
              <a:gd name="connsiteX0" fmla="*/ 1 w 4858847"/>
              <a:gd name="connsiteY0" fmla="*/ 1326620 h 4627589"/>
              <a:gd name="connsiteX1" fmla="*/ 1729270 w 4858847"/>
              <a:gd name="connsiteY1" fmla="*/ 1510319 h 4627589"/>
              <a:gd name="connsiteX2" fmla="*/ 1951481 w 4858847"/>
              <a:gd name="connsiteY2" fmla="*/ 2824 h 4627589"/>
              <a:gd name="connsiteX3" fmla="*/ 2678273 w 4858847"/>
              <a:gd name="connsiteY3" fmla="*/ 1269160 h 4627589"/>
              <a:gd name="connsiteX4" fmla="*/ 3924155 w 4858847"/>
              <a:gd name="connsiteY4" fmla="*/ 242416 h 4627589"/>
              <a:gd name="connsiteX5" fmla="*/ 3501933 w 4858847"/>
              <a:gd name="connsiteY5" fmla="*/ 1821722 h 4627589"/>
              <a:gd name="connsiteX6" fmla="*/ 4858770 w 4858847"/>
              <a:gd name="connsiteY6" fmla="*/ 2100255 h 4627589"/>
              <a:gd name="connsiteX7" fmla="*/ 3585369 w 4858847"/>
              <a:gd name="connsiteY7" fmla="*/ 2566541 h 4627589"/>
              <a:gd name="connsiteX8" fmla="*/ 4549998 w 4858847"/>
              <a:gd name="connsiteY8" fmla="*/ 3742332 h 4627589"/>
              <a:gd name="connsiteX9" fmla="*/ 3070885 w 4858847"/>
              <a:gd name="connsiteY9" fmla="*/ 3227452 h 4627589"/>
              <a:gd name="connsiteX10" fmla="*/ 2769359 w 4858847"/>
              <a:gd name="connsiteY10" fmla="*/ 4626429 h 4627589"/>
              <a:gd name="connsiteX11" fmla="*/ 2017369 w 4858847"/>
              <a:gd name="connsiteY11" fmla="*/ 3201887 h 4627589"/>
              <a:gd name="connsiteX12" fmla="*/ 354844 w 4858847"/>
              <a:gd name="connsiteY12" fmla="*/ 3634298 h 4627589"/>
              <a:gd name="connsiteX13" fmla="*/ 1306700 w 4858847"/>
              <a:gd name="connsiteY13" fmla="*/ 2408542 h 4627589"/>
              <a:gd name="connsiteX14" fmla="*/ 1 w 4858847"/>
              <a:gd name="connsiteY14" fmla="*/ 1326620 h 4627589"/>
              <a:gd name="connsiteX0" fmla="*/ -1 w 4858845"/>
              <a:gd name="connsiteY0" fmla="*/ 1326722 h 4627689"/>
              <a:gd name="connsiteX1" fmla="*/ 1729268 w 4858845"/>
              <a:gd name="connsiteY1" fmla="*/ 1510421 h 4627689"/>
              <a:gd name="connsiteX2" fmla="*/ 1951479 w 4858845"/>
              <a:gd name="connsiteY2" fmla="*/ 2926 h 4627689"/>
              <a:gd name="connsiteX3" fmla="*/ 2682153 w 4858845"/>
              <a:gd name="connsiteY3" fmla="*/ 1227936 h 4627689"/>
              <a:gd name="connsiteX4" fmla="*/ 3924153 w 4858845"/>
              <a:gd name="connsiteY4" fmla="*/ 242518 h 4627689"/>
              <a:gd name="connsiteX5" fmla="*/ 3501931 w 4858845"/>
              <a:gd name="connsiteY5" fmla="*/ 1821824 h 4627689"/>
              <a:gd name="connsiteX6" fmla="*/ 4858768 w 4858845"/>
              <a:gd name="connsiteY6" fmla="*/ 2100357 h 4627689"/>
              <a:gd name="connsiteX7" fmla="*/ 3585367 w 4858845"/>
              <a:gd name="connsiteY7" fmla="*/ 2566643 h 4627689"/>
              <a:gd name="connsiteX8" fmla="*/ 4549996 w 4858845"/>
              <a:gd name="connsiteY8" fmla="*/ 3742434 h 4627689"/>
              <a:gd name="connsiteX9" fmla="*/ 3070883 w 4858845"/>
              <a:gd name="connsiteY9" fmla="*/ 3227554 h 4627689"/>
              <a:gd name="connsiteX10" fmla="*/ 2769357 w 4858845"/>
              <a:gd name="connsiteY10" fmla="*/ 4626531 h 4627689"/>
              <a:gd name="connsiteX11" fmla="*/ 2017367 w 4858845"/>
              <a:gd name="connsiteY11" fmla="*/ 3201989 h 4627689"/>
              <a:gd name="connsiteX12" fmla="*/ 354842 w 4858845"/>
              <a:gd name="connsiteY12" fmla="*/ 3634400 h 4627689"/>
              <a:gd name="connsiteX13" fmla="*/ 1306698 w 4858845"/>
              <a:gd name="connsiteY13" fmla="*/ 2408644 h 4627689"/>
              <a:gd name="connsiteX14" fmla="*/ -1 w 4858845"/>
              <a:gd name="connsiteY14" fmla="*/ 1326722 h 462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8845" h="4627689">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4194" y="1401890"/>
            <a:ext cx="2065578" cy="305694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94194" y="4481393"/>
            <a:ext cx="1515677" cy="3971064"/>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393559" y="9181395"/>
            <a:ext cx="1222583" cy="527403"/>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1616142" y="9181395"/>
            <a:ext cx="704540" cy="527403"/>
          </a:xfrm>
        </p:spPr>
        <p:txBody>
          <a:bodyPr/>
          <a:lstStyle/>
          <a:p>
            <a:fld id="{CA9E302B-6FC6-41B5-B018-0D7291B403D3}" type="datetimeFigureOut">
              <a:rPr lang="en-US" smtClean="0"/>
              <a:t>10-Sep-26</a:t>
            </a:fld>
            <a:endParaRPr lang="en-US"/>
          </a:p>
        </p:txBody>
      </p:sp>
      <p:sp>
        <p:nvSpPr>
          <p:cNvPr id="16" name="Picture Placeholder 15">
            <a:extLst>
              <a:ext uri="{FF2B5EF4-FFF2-40B4-BE49-F238E27FC236}">
                <a16:creationId xmlns:a16="http://schemas.microsoft.com/office/drawing/2014/main" id="{E86D9B6D-77DB-9ADE-2F02-1C7FDB54C62E}"/>
              </a:ext>
            </a:extLst>
          </p:cNvPr>
          <p:cNvSpPr>
            <a:spLocks noGrp="1"/>
          </p:cNvSpPr>
          <p:nvPr>
            <p:ph type="pic" sz="quarter" idx="13" hasCustomPrompt="1"/>
          </p:nvPr>
        </p:nvSpPr>
        <p:spPr>
          <a:xfrm rot="-60000">
            <a:off x="2995977" y="727321"/>
            <a:ext cx="3639602" cy="9218070"/>
          </a:xfrm>
          <a:custGeom>
            <a:avLst/>
            <a:gdLst>
              <a:gd name="connsiteX0" fmla="*/ 263541 w 6470404"/>
              <a:gd name="connsiteY0" fmla="*/ 0 h 6381741"/>
              <a:gd name="connsiteX1" fmla="*/ 6470404 w 6470404"/>
              <a:gd name="connsiteY1" fmla="*/ 418971 h 6381741"/>
              <a:gd name="connsiteX2" fmla="*/ 6058123 w 6470404"/>
              <a:gd name="connsiteY2" fmla="*/ 6381741 h 6381741"/>
              <a:gd name="connsiteX3" fmla="*/ 0 w 6470404"/>
              <a:gd name="connsiteY3" fmla="*/ 5981218 h 6381741"/>
              <a:gd name="connsiteX4" fmla="*/ 8833 w 6470404"/>
              <a:gd name="connsiteY4" fmla="*/ 5781428 h 6381741"/>
              <a:gd name="connsiteX5" fmla="*/ 13710 w 6470404"/>
              <a:gd name="connsiteY5" fmla="*/ 5661968 h 6381741"/>
              <a:gd name="connsiteX6" fmla="*/ 26674 w 6470404"/>
              <a:gd name="connsiteY6" fmla="*/ 5664322 h 6381741"/>
              <a:gd name="connsiteX7" fmla="*/ 296409 w 6470404"/>
              <a:gd name="connsiteY7" fmla="*/ 5699488 h 6381741"/>
              <a:gd name="connsiteX8" fmla="*/ 102515 w 6470404"/>
              <a:gd name="connsiteY8" fmla="*/ 5469989 h 6381741"/>
              <a:gd name="connsiteX9" fmla="*/ 24411 w 6470404"/>
              <a:gd name="connsiteY9" fmla="*/ 5387472 h 6381741"/>
              <a:gd name="connsiteX10" fmla="*/ 25185 w 6470404"/>
              <a:gd name="connsiteY10" fmla="*/ 5367338 h 6381741"/>
              <a:gd name="connsiteX11" fmla="*/ 37950 w 6470404"/>
              <a:gd name="connsiteY11" fmla="*/ 5027262 h 6381741"/>
              <a:gd name="connsiteX12" fmla="*/ 38343 w 6470404"/>
              <a:gd name="connsiteY12" fmla="*/ 5016631 h 6381741"/>
              <a:gd name="connsiteX13" fmla="*/ 94366 w 6470404"/>
              <a:gd name="connsiteY13" fmla="*/ 4964535 h 6381741"/>
              <a:gd name="connsiteX14" fmla="*/ 414068 w 6470404"/>
              <a:gd name="connsiteY14" fmla="*/ 4664176 h 6381741"/>
              <a:gd name="connsiteX15" fmla="*/ 166546 w 6470404"/>
              <a:gd name="connsiteY15" fmla="*/ 4692305 h 6381741"/>
              <a:gd name="connsiteX16" fmla="*/ 49514 w 6470404"/>
              <a:gd name="connsiteY16" fmla="*/ 4714276 h 6381741"/>
              <a:gd name="connsiteX17" fmla="*/ 52039 w 6470404"/>
              <a:gd name="connsiteY17" fmla="*/ 4645777 h 6381741"/>
              <a:gd name="connsiteX18" fmla="*/ 263541 w 6470404"/>
              <a:gd name="connsiteY18" fmla="*/ 0 h 638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0404" h="6381741">
                <a:moveTo>
                  <a:pt x="263541" y="0"/>
                </a:moveTo>
                <a:lnTo>
                  <a:pt x="6470404" y="418971"/>
                </a:lnTo>
                <a:lnTo>
                  <a:pt x="6058123" y="6381741"/>
                </a:lnTo>
                <a:lnTo>
                  <a:pt x="0" y="5981218"/>
                </a:lnTo>
                <a:cubicBezTo>
                  <a:pt x="2649" y="5925958"/>
                  <a:pt x="5601" y="5858895"/>
                  <a:pt x="8833" y="5781428"/>
                </a:cubicBezTo>
                <a:lnTo>
                  <a:pt x="13710" y="5661968"/>
                </a:lnTo>
                <a:lnTo>
                  <a:pt x="26674" y="5664322"/>
                </a:lnTo>
                <a:cubicBezTo>
                  <a:pt x="173708" y="5690087"/>
                  <a:pt x="307148" y="5709658"/>
                  <a:pt x="296409" y="5699488"/>
                </a:cubicBezTo>
                <a:cubicBezTo>
                  <a:pt x="279898" y="5655665"/>
                  <a:pt x="195687" y="5566936"/>
                  <a:pt x="102515" y="5469989"/>
                </a:cubicBezTo>
                <a:lnTo>
                  <a:pt x="24411" y="5387472"/>
                </a:lnTo>
                <a:lnTo>
                  <a:pt x="25185" y="5367338"/>
                </a:lnTo>
                <a:cubicBezTo>
                  <a:pt x="29204" y="5261815"/>
                  <a:pt x="33466" y="5147990"/>
                  <a:pt x="37950" y="5027262"/>
                </a:cubicBezTo>
                <a:lnTo>
                  <a:pt x="38343" y="5016631"/>
                </a:lnTo>
                <a:lnTo>
                  <a:pt x="94366" y="4964535"/>
                </a:lnTo>
                <a:cubicBezTo>
                  <a:pt x="196936" y="4869268"/>
                  <a:pt x="312872" y="4761715"/>
                  <a:pt x="414068" y="4664176"/>
                </a:cubicBezTo>
                <a:cubicBezTo>
                  <a:pt x="391249" y="4655955"/>
                  <a:pt x="288573" y="4670473"/>
                  <a:pt x="166546" y="4692305"/>
                </a:cubicBezTo>
                <a:lnTo>
                  <a:pt x="49514" y="4714276"/>
                </a:lnTo>
                <a:lnTo>
                  <a:pt x="52039" y="4645777"/>
                </a:lnTo>
                <a:cubicBezTo>
                  <a:pt x="108406" y="3114781"/>
                  <a:pt x="190860" y="856243"/>
                  <a:pt x="263541"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682804A-A00E-46FE-B835-260E5E0B6CC8}" type="slidenum">
              <a:rPr lang="en-US" smtClean="0"/>
              <a:t>‹#›</a:t>
            </a:fld>
            <a:endParaRPr lang="en-US"/>
          </a:p>
        </p:txBody>
      </p:sp>
      <p:grpSp>
        <p:nvGrpSpPr>
          <p:cNvPr id="9" name="Group 8">
            <a:extLst>
              <a:ext uri="{FF2B5EF4-FFF2-40B4-BE49-F238E27FC236}">
                <a16:creationId xmlns:a16="http://schemas.microsoft.com/office/drawing/2014/main" id="{06C44693-C69D-4576-2193-CF5BB3785B93}"/>
              </a:ext>
            </a:extLst>
          </p:cNvPr>
          <p:cNvGrpSpPr/>
          <p:nvPr/>
        </p:nvGrpSpPr>
        <p:grpSpPr>
          <a:xfrm>
            <a:off x="2547433" y="8093143"/>
            <a:ext cx="287702" cy="373317"/>
            <a:chOff x="1162566" y="1754387"/>
            <a:chExt cx="619238" cy="312906"/>
          </a:xfrm>
        </p:grpSpPr>
        <p:sp>
          <p:nvSpPr>
            <p:cNvPr id="10" name="Oval 9">
              <a:extLst>
                <a:ext uri="{FF2B5EF4-FFF2-40B4-BE49-F238E27FC236}">
                  <a16:creationId xmlns:a16="http://schemas.microsoft.com/office/drawing/2014/main" id="{FC16810E-FBD3-2782-B418-0B7CBB547BF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Freeform: Shape 10">
              <a:extLst>
                <a:ext uri="{FF2B5EF4-FFF2-40B4-BE49-F238E27FC236}">
                  <a16:creationId xmlns:a16="http://schemas.microsoft.com/office/drawing/2014/main" id="{774EA105-50A2-B88F-772C-D7703D52DE6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12" name="Oval 11">
              <a:extLst>
                <a:ext uri="{FF2B5EF4-FFF2-40B4-BE49-F238E27FC236}">
                  <a16:creationId xmlns:a16="http://schemas.microsoft.com/office/drawing/2014/main" id="{F3A381B1-068D-C74E-25E1-0D42A2052FEA}"/>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Freeform: Shape 12">
              <a:extLst>
                <a:ext uri="{FF2B5EF4-FFF2-40B4-BE49-F238E27FC236}">
                  <a16:creationId xmlns:a16="http://schemas.microsoft.com/office/drawing/2014/main" id="{0CEFB066-0FBA-B2D3-4528-4C85B1A9AF3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p>
          </p:txBody>
        </p:sp>
      </p:grpSp>
      <p:sp>
        <p:nvSpPr>
          <p:cNvPr id="14" name="Freeform: Shape 13">
            <a:extLst>
              <a:ext uri="{FF2B5EF4-FFF2-40B4-BE49-F238E27FC236}">
                <a16:creationId xmlns:a16="http://schemas.microsoft.com/office/drawing/2014/main" id="{2EE2C089-1D47-C9AE-CEE0-846B87832EDF}"/>
              </a:ext>
            </a:extLst>
          </p:cNvPr>
          <p:cNvSpPr/>
          <p:nvPr/>
        </p:nvSpPr>
        <p:spPr>
          <a:xfrm>
            <a:off x="2662357" y="8574718"/>
            <a:ext cx="75751" cy="6603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3744483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4194" y="569035"/>
            <a:ext cx="2428750" cy="210384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94194" y="2695439"/>
            <a:ext cx="2428750" cy="60448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A947E307-FD1B-B59C-8656-08EC231E2D73}"/>
              </a:ext>
            </a:extLst>
          </p:cNvPr>
          <p:cNvSpPr>
            <a:spLocks noGrp="1"/>
          </p:cNvSpPr>
          <p:nvPr>
            <p:ph type="pic" sz="quarter" idx="13" hasCustomPrompt="1"/>
          </p:nvPr>
        </p:nvSpPr>
        <p:spPr>
          <a:xfrm>
            <a:off x="3379841" y="1033251"/>
            <a:ext cx="3472947" cy="7468649"/>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blipFill>
            <a:blip r:embed="rId2">
              <a:alphaModFix amt="60000"/>
            </a:blip>
            <a:stretch>
              <a:fillRect/>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682804A-A00E-46FE-B835-260E5E0B6CC8}" type="slidenum">
              <a:rPr lang="en-US" smtClean="0"/>
              <a:t>‹#›</a:t>
            </a:fld>
            <a:endParaRPr lang="en-US"/>
          </a:p>
        </p:txBody>
      </p:sp>
      <p:sp>
        <p:nvSpPr>
          <p:cNvPr id="18" name="Freeform: Shape 17">
            <a:extLst>
              <a:ext uri="{FF2B5EF4-FFF2-40B4-BE49-F238E27FC236}">
                <a16:creationId xmlns:a16="http://schemas.microsoft.com/office/drawing/2014/main" id="{014C0A5A-5E29-5179-0BFE-C6BDBDE1E6DE}"/>
              </a:ext>
            </a:extLst>
          </p:cNvPr>
          <p:cNvSpPr/>
          <p:nvPr/>
        </p:nvSpPr>
        <p:spPr>
          <a:xfrm rot="1478417">
            <a:off x="2939800" y="8274825"/>
            <a:ext cx="1198976" cy="150225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grpSp>
        <p:nvGrpSpPr>
          <p:cNvPr id="28" name="Group 27">
            <a:extLst>
              <a:ext uri="{FF2B5EF4-FFF2-40B4-BE49-F238E27FC236}">
                <a16:creationId xmlns:a16="http://schemas.microsoft.com/office/drawing/2014/main" id="{DF01B343-8EFD-4853-A5EB-49AFE61FB070}"/>
              </a:ext>
            </a:extLst>
          </p:cNvPr>
          <p:cNvGrpSpPr/>
          <p:nvPr/>
        </p:nvGrpSpPr>
        <p:grpSpPr>
          <a:xfrm>
            <a:off x="3429000" y="8740271"/>
            <a:ext cx="340051" cy="468081"/>
            <a:chOff x="5447388" y="3100610"/>
            <a:chExt cx="1500891" cy="804540"/>
          </a:xfrm>
        </p:grpSpPr>
        <p:sp>
          <p:nvSpPr>
            <p:cNvPr id="29" name="Oval 28">
              <a:extLst>
                <a:ext uri="{FF2B5EF4-FFF2-40B4-BE49-F238E27FC236}">
                  <a16:creationId xmlns:a16="http://schemas.microsoft.com/office/drawing/2014/main" id="{6B109EC9-0B66-D112-9A2F-6C049154B06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6" name="Freeform: Shape 35">
              <a:extLst>
                <a:ext uri="{FF2B5EF4-FFF2-40B4-BE49-F238E27FC236}">
                  <a16:creationId xmlns:a16="http://schemas.microsoft.com/office/drawing/2014/main" id="{79DA0E32-2A9E-3DB7-EE9B-782A9838C27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37" name="Oval 36">
              <a:extLst>
                <a:ext uri="{FF2B5EF4-FFF2-40B4-BE49-F238E27FC236}">
                  <a16:creationId xmlns:a16="http://schemas.microsoft.com/office/drawing/2014/main" id="{D1BEF5F2-194B-76C6-E20C-7BF4815080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8" name="Freeform: Shape 37">
              <a:extLst>
                <a:ext uri="{FF2B5EF4-FFF2-40B4-BE49-F238E27FC236}">
                  <a16:creationId xmlns:a16="http://schemas.microsoft.com/office/drawing/2014/main" id="{11635AF6-8966-8100-A012-FF1979702490}"/>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39" name="Freeform: Shape 38">
              <a:extLst>
                <a:ext uri="{FF2B5EF4-FFF2-40B4-BE49-F238E27FC236}">
                  <a16:creationId xmlns:a16="http://schemas.microsoft.com/office/drawing/2014/main" id="{72BC8D46-5871-31FD-7843-B208B6E68BF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Tree>
    <p:extLst>
      <p:ext uri="{BB962C8B-B14F-4D97-AF65-F5344CB8AC3E}">
        <p14:creationId xmlns:p14="http://schemas.microsoft.com/office/powerpoint/2010/main" val="2040626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C702D98-F007-4217-54BE-CF666380E56A}"/>
              </a:ext>
            </a:extLst>
          </p:cNvPr>
          <p:cNvSpPr/>
          <p:nvPr/>
        </p:nvSpPr>
        <p:spPr>
          <a:xfrm rot="10501542">
            <a:off x="1089318" y="8279603"/>
            <a:ext cx="1355523" cy="1588279"/>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742142 w 2920534"/>
              <a:gd name="connsiteY0" fmla="*/ 1390335 h 1560220"/>
              <a:gd name="connsiteX1" fmla="*/ 160426 w 2920534"/>
              <a:gd name="connsiteY1" fmla="*/ 590029 h 1560220"/>
              <a:gd name="connsiteX2" fmla="*/ 0 w 2920534"/>
              <a:gd name="connsiteY2" fmla="*/ 83887 h 1560220"/>
              <a:gd name="connsiteX3" fmla="*/ 618027 w 2920534"/>
              <a:gd name="connsiteY3" fmla="*/ 0 h 1560220"/>
              <a:gd name="connsiteX4" fmla="*/ 636459 w 2920534"/>
              <a:gd name="connsiteY4" fmla="*/ 142333 h 1560220"/>
              <a:gd name="connsiteX5" fmla="*/ 1121557 w 2920534"/>
              <a:gd name="connsiteY5" fmla="*/ 764841 h 1560220"/>
              <a:gd name="connsiteX6" fmla="*/ 1835368 w 2920534"/>
              <a:gd name="connsiteY6" fmla="*/ 767945 h 1560220"/>
              <a:gd name="connsiteX7" fmla="*/ 2170229 w 2920534"/>
              <a:gd name="connsiteY7" fmla="*/ 478752 h 1560220"/>
              <a:gd name="connsiteX8" fmla="*/ 2254549 w 2920534"/>
              <a:gd name="connsiteY8" fmla="*/ 23807 h 1560220"/>
              <a:gd name="connsiteX9" fmla="*/ 2920534 w 2920534"/>
              <a:gd name="connsiteY9" fmla="*/ 39276 h 1560220"/>
              <a:gd name="connsiteX10" fmla="*/ 2128040 w 2920534"/>
              <a:gd name="connsiteY10" fmla="*/ 1412939 h 1560220"/>
              <a:gd name="connsiteX11" fmla="*/ 742142 w 2920534"/>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4549 w 2913516"/>
              <a:gd name="connsiteY8" fmla="*/ 23807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3516" h="1560220">
                <a:moveTo>
                  <a:pt x="742142" y="1390335"/>
                </a:moveTo>
                <a:cubicBezTo>
                  <a:pt x="425816" y="1190875"/>
                  <a:pt x="253306" y="902358"/>
                  <a:pt x="160250" y="645859"/>
                </a:cubicBezTo>
                <a:cubicBezTo>
                  <a:pt x="67194" y="389360"/>
                  <a:pt x="12108" y="225479"/>
                  <a:pt x="0" y="83887"/>
                </a:cubicBezTo>
                <a:lnTo>
                  <a:pt x="618027" y="0"/>
                </a:lnTo>
                <a:lnTo>
                  <a:pt x="636459" y="142333"/>
                </a:lnTo>
                <a:cubicBezTo>
                  <a:pt x="683907" y="442220"/>
                  <a:pt x="921739" y="660572"/>
                  <a:pt x="1121557" y="764841"/>
                </a:cubicBezTo>
                <a:cubicBezTo>
                  <a:pt x="1321375" y="869110"/>
                  <a:pt x="1624402" y="845068"/>
                  <a:pt x="1835368" y="767945"/>
                </a:cubicBezTo>
                <a:cubicBezTo>
                  <a:pt x="1986803" y="697752"/>
                  <a:pt x="2098375" y="615429"/>
                  <a:pt x="2170229" y="478752"/>
                </a:cubicBezTo>
                <a:cubicBezTo>
                  <a:pt x="2230162" y="332585"/>
                  <a:pt x="2242066" y="175475"/>
                  <a:pt x="2259170" y="14971"/>
                </a:cubicBezTo>
                <a:lnTo>
                  <a:pt x="2913516" y="80446"/>
                </a:lnTo>
                <a:cubicBezTo>
                  <a:pt x="2891438" y="332946"/>
                  <a:pt x="2753271" y="1124828"/>
                  <a:pt x="2128040" y="1412939"/>
                </a:cubicBezTo>
                <a:cubicBezTo>
                  <a:pt x="1597853" y="1666223"/>
                  <a:pt x="1069085" y="1548465"/>
                  <a:pt x="742142" y="139033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241074" y="757488"/>
            <a:ext cx="2868440" cy="2103849"/>
          </a:xfrm>
        </p:spPr>
        <p:txBody>
          <a:bodyPr/>
          <a:lstStyle/>
          <a:p>
            <a:r>
              <a:rPr lang="en-US"/>
              <a:t>Click to edit Master title style</a:t>
            </a:r>
            <a:endParaRPr lang="en-US" dirty="0"/>
          </a:p>
        </p:txBody>
      </p:sp>
      <p:sp>
        <p:nvSpPr>
          <p:cNvPr id="7" name="Picture Placeholder 12">
            <a:extLst>
              <a:ext uri="{FF2B5EF4-FFF2-40B4-BE49-F238E27FC236}">
                <a16:creationId xmlns:a16="http://schemas.microsoft.com/office/drawing/2014/main" id="{28F9C7CC-D823-5202-529E-0CE25F1FAD20}"/>
              </a:ext>
            </a:extLst>
          </p:cNvPr>
          <p:cNvSpPr>
            <a:spLocks noGrp="1"/>
          </p:cNvSpPr>
          <p:nvPr>
            <p:ph type="pic" sz="quarter" idx="13" hasCustomPrompt="1"/>
          </p:nvPr>
        </p:nvSpPr>
        <p:spPr>
          <a:xfrm>
            <a:off x="325838" y="3019152"/>
            <a:ext cx="2143266" cy="5331569"/>
          </a:xfrm>
          <a:custGeom>
            <a:avLst/>
            <a:gdLst>
              <a:gd name="connsiteX0" fmla="*/ 1733499 w 3643243"/>
              <a:gd name="connsiteY0" fmla="*/ 101 h 3529302"/>
              <a:gd name="connsiteX1" fmla="*/ 1879032 w 3643243"/>
              <a:gd name="connsiteY1" fmla="*/ 10137 h 3529302"/>
              <a:gd name="connsiteX2" fmla="*/ 3624111 w 3643243"/>
              <a:gd name="connsiteY2" fmla="*/ 1556495 h 3529302"/>
              <a:gd name="connsiteX3" fmla="*/ 2815655 w 3643243"/>
              <a:gd name="connsiteY3" fmla="*/ 3277800 h 3529302"/>
              <a:gd name="connsiteX4" fmla="*/ 1104347 w 3643243"/>
              <a:gd name="connsiteY4" fmla="*/ 3421282 h 3529302"/>
              <a:gd name="connsiteX5" fmla="*/ 158226 w 3643243"/>
              <a:gd name="connsiteY5" fmla="*/ 2495066 h 3529302"/>
              <a:gd name="connsiteX6" fmla="*/ 176604 w 3643243"/>
              <a:gd name="connsiteY6" fmla="*/ 970733 h 3529302"/>
              <a:gd name="connsiteX7" fmla="*/ 1733499 w 3643243"/>
              <a:gd name="connsiteY7" fmla="*/ 101 h 35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3243" h="3529302">
                <a:moveTo>
                  <a:pt x="1733499" y="101"/>
                </a:moveTo>
                <a:cubicBezTo>
                  <a:pt x="1781367" y="699"/>
                  <a:pt x="1829894" y="3965"/>
                  <a:pt x="1879032" y="10137"/>
                </a:cubicBezTo>
                <a:cubicBezTo>
                  <a:pt x="2843412" y="202782"/>
                  <a:pt x="3515202" y="911597"/>
                  <a:pt x="3624111" y="1556495"/>
                </a:cubicBezTo>
                <a:cubicBezTo>
                  <a:pt x="3733021" y="2201394"/>
                  <a:pt x="3365404" y="2931605"/>
                  <a:pt x="2815655" y="3277800"/>
                </a:cubicBezTo>
                <a:cubicBezTo>
                  <a:pt x="2265907" y="3623995"/>
                  <a:pt x="1547253" y="3551738"/>
                  <a:pt x="1104347" y="3421282"/>
                </a:cubicBezTo>
                <a:cubicBezTo>
                  <a:pt x="661443" y="3290825"/>
                  <a:pt x="312850" y="2903490"/>
                  <a:pt x="158226" y="2495066"/>
                </a:cubicBezTo>
                <a:cubicBezTo>
                  <a:pt x="3602" y="2086641"/>
                  <a:pt x="-110197" y="1384888"/>
                  <a:pt x="176604" y="970733"/>
                </a:cubicBezTo>
                <a:cubicBezTo>
                  <a:pt x="445480" y="582463"/>
                  <a:pt x="1015474" y="-8872"/>
                  <a:pt x="1733499" y="10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241074" y="2883892"/>
            <a:ext cx="2868440" cy="589698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3241074" y="9181395"/>
            <a:ext cx="1784635" cy="527403"/>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682804A-A00E-46FE-B835-260E5E0B6CC8}" type="slidenum">
              <a:rPr lang="en-US" smtClean="0"/>
              <a:t>‹#›</a:t>
            </a:fld>
            <a:endParaRPr lang="en-US"/>
          </a:p>
        </p:txBody>
      </p:sp>
      <p:sp>
        <p:nvSpPr>
          <p:cNvPr id="9" name="Star: 7 Points 2">
            <a:extLst>
              <a:ext uri="{FF2B5EF4-FFF2-40B4-BE49-F238E27FC236}">
                <a16:creationId xmlns:a16="http://schemas.microsoft.com/office/drawing/2014/main" id="{4D992FEB-30B5-0081-357C-23D9BD7B9108}"/>
              </a:ext>
            </a:extLst>
          </p:cNvPr>
          <p:cNvSpPr/>
          <p:nvPr/>
        </p:nvSpPr>
        <p:spPr>
          <a:xfrm rot="14040461">
            <a:off x="587787" y="1864940"/>
            <a:ext cx="3089648" cy="114170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68546 w 5102527"/>
              <a:gd name="connsiteY6" fmla="*/ 557980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349202 w 5283459"/>
              <a:gd name="connsiteY12" fmla="*/ 3472552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163959 w 5283459"/>
              <a:gd name="connsiteY12" fmla="*/ 3382797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993481"/>
              <a:gd name="connsiteX1" fmla="*/ 1612943 w 5283459"/>
              <a:gd name="connsiteY1" fmla="*/ 2131595 h 4993481"/>
              <a:gd name="connsiteX2" fmla="*/ 485508 w 5283459"/>
              <a:gd name="connsiteY2" fmla="*/ 933726 h 4993481"/>
              <a:gd name="connsiteX3" fmla="*/ 2253602 w 5283459"/>
              <a:gd name="connsiteY3" fmla="*/ 1457047 h 4993481"/>
              <a:gd name="connsiteX4" fmla="*/ 2767495 w 5283459"/>
              <a:gd name="connsiteY4" fmla="*/ 0 h 4993481"/>
              <a:gd name="connsiteX5" fmla="*/ 3119650 w 5283459"/>
              <a:gd name="connsiteY5" fmla="*/ 1641633 h 4993481"/>
              <a:gd name="connsiteX6" fmla="*/ 4668546 w 5283459"/>
              <a:gd name="connsiteY6" fmla="*/ 557980 h 4993481"/>
              <a:gd name="connsiteX7" fmla="*/ 4566662 w 5283459"/>
              <a:gd name="connsiteY7" fmla="*/ 855782 h 4993481"/>
              <a:gd name="connsiteX8" fmla="*/ 3783552 w 5283459"/>
              <a:gd name="connsiteY8" fmla="*/ 2109324 h 4993481"/>
              <a:gd name="connsiteX9" fmla="*/ 5283387 w 5283459"/>
              <a:gd name="connsiteY9" fmla="*/ 2288814 h 4993481"/>
              <a:gd name="connsiteX10" fmla="*/ 3863686 w 5283459"/>
              <a:gd name="connsiteY10" fmla="*/ 2811641 h 4993481"/>
              <a:gd name="connsiteX11" fmla="*/ 4828315 w 5283459"/>
              <a:gd name="connsiteY11" fmla="*/ 3987432 h 4993481"/>
              <a:gd name="connsiteX12" fmla="*/ 3163959 w 5283459"/>
              <a:gd name="connsiteY12" fmla="*/ 3382797 h 4993481"/>
              <a:gd name="connsiteX13" fmla="*/ 3087331 w 5283459"/>
              <a:gd name="connsiteY13" fmla="*/ 4992275 h 4993481"/>
              <a:gd name="connsiteX14" fmla="*/ 2321840 w 5283459"/>
              <a:gd name="connsiteY14" fmla="*/ 3521052 h 4993481"/>
              <a:gd name="connsiteX15" fmla="*/ 1092966 w 5283459"/>
              <a:gd name="connsiteY15" fmla="*/ 4437056 h 4993481"/>
              <a:gd name="connsiteX16" fmla="*/ 1577328 w 5283459"/>
              <a:gd name="connsiteY16" fmla="*/ 2981795 h 4993481"/>
              <a:gd name="connsiteX17" fmla="*/ 1 w 5283459"/>
              <a:gd name="connsiteY17" fmla="*/ 2871567 h 4993481"/>
              <a:gd name="connsiteX0" fmla="*/ 1 w 5283459"/>
              <a:gd name="connsiteY0" fmla="*/ 2871567 h 4993411"/>
              <a:gd name="connsiteX1" fmla="*/ 1612943 w 5283459"/>
              <a:gd name="connsiteY1" fmla="*/ 2131595 h 4993411"/>
              <a:gd name="connsiteX2" fmla="*/ 485508 w 5283459"/>
              <a:gd name="connsiteY2" fmla="*/ 933726 h 4993411"/>
              <a:gd name="connsiteX3" fmla="*/ 2253602 w 5283459"/>
              <a:gd name="connsiteY3" fmla="*/ 1457047 h 4993411"/>
              <a:gd name="connsiteX4" fmla="*/ 2767495 w 5283459"/>
              <a:gd name="connsiteY4" fmla="*/ 0 h 4993411"/>
              <a:gd name="connsiteX5" fmla="*/ 3119650 w 5283459"/>
              <a:gd name="connsiteY5" fmla="*/ 1641633 h 4993411"/>
              <a:gd name="connsiteX6" fmla="*/ 4668546 w 5283459"/>
              <a:gd name="connsiteY6" fmla="*/ 557980 h 4993411"/>
              <a:gd name="connsiteX7" fmla="*/ 4566662 w 5283459"/>
              <a:gd name="connsiteY7" fmla="*/ 855782 h 4993411"/>
              <a:gd name="connsiteX8" fmla="*/ 3783552 w 5283459"/>
              <a:gd name="connsiteY8" fmla="*/ 2109324 h 4993411"/>
              <a:gd name="connsiteX9" fmla="*/ 5283387 w 5283459"/>
              <a:gd name="connsiteY9" fmla="*/ 2288814 h 4993411"/>
              <a:gd name="connsiteX10" fmla="*/ 3863686 w 5283459"/>
              <a:gd name="connsiteY10" fmla="*/ 2811641 h 4993411"/>
              <a:gd name="connsiteX11" fmla="*/ 4828315 w 5283459"/>
              <a:gd name="connsiteY11" fmla="*/ 3987432 h 4993411"/>
              <a:gd name="connsiteX12" fmla="*/ 3163959 w 5283459"/>
              <a:gd name="connsiteY12" fmla="*/ 3382797 h 4993411"/>
              <a:gd name="connsiteX13" fmla="*/ 3087331 w 5283459"/>
              <a:gd name="connsiteY13" fmla="*/ 4992275 h 4993411"/>
              <a:gd name="connsiteX14" fmla="*/ 2321840 w 5283459"/>
              <a:gd name="connsiteY14" fmla="*/ 3521052 h 4993411"/>
              <a:gd name="connsiteX15" fmla="*/ 1092966 w 5283459"/>
              <a:gd name="connsiteY15" fmla="*/ 4437056 h 4993411"/>
              <a:gd name="connsiteX16" fmla="*/ 1577328 w 5283459"/>
              <a:gd name="connsiteY16" fmla="*/ 2981795 h 4993411"/>
              <a:gd name="connsiteX17" fmla="*/ 1 w 5283459"/>
              <a:gd name="connsiteY17" fmla="*/ 2871567 h 4993411"/>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180755 w 5283459"/>
              <a:gd name="connsiteY3" fmla="*/ 1529671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3163959 w 5283459"/>
              <a:gd name="connsiteY13" fmla="*/ 3402890 h 5013502"/>
              <a:gd name="connsiteX14" fmla="*/ 3087331 w 5283459"/>
              <a:gd name="connsiteY14" fmla="*/ 5012368 h 5013502"/>
              <a:gd name="connsiteX15" fmla="*/ 2321840 w 5283459"/>
              <a:gd name="connsiteY15" fmla="*/ 3541145 h 5013502"/>
              <a:gd name="connsiteX16" fmla="*/ 1092966 w 5283459"/>
              <a:gd name="connsiteY16" fmla="*/ 4457149 h 5013502"/>
              <a:gd name="connsiteX17" fmla="*/ 1577328 w 5283459"/>
              <a:gd name="connsiteY17" fmla="*/ 3001888 h 5013502"/>
              <a:gd name="connsiteX18" fmla="*/ 1 w 5283459"/>
              <a:gd name="connsiteY18"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94311 w 5283459"/>
              <a:gd name="connsiteY13" fmla="*/ 4082278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83459" h="5013498">
                <a:moveTo>
                  <a:pt x="1" y="2891660"/>
                </a:moveTo>
                <a:cubicBezTo>
                  <a:pt x="421402" y="2605038"/>
                  <a:pt x="1175071" y="2362267"/>
                  <a:pt x="1612943" y="2151688"/>
                </a:cubicBezTo>
                <a:cubicBezTo>
                  <a:pt x="1425135" y="1952100"/>
                  <a:pt x="548845" y="1144911"/>
                  <a:pt x="485508" y="953819"/>
                </a:cubicBezTo>
                <a:cubicBezTo>
                  <a:pt x="427904" y="900429"/>
                  <a:pt x="2084153" y="1530900"/>
                  <a:pt x="2180755" y="1549764"/>
                </a:cubicBezTo>
                <a:cubicBezTo>
                  <a:pt x="2277889" y="1527089"/>
                  <a:pt x="2436580" y="802670"/>
                  <a:pt x="2534370" y="547725"/>
                </a:cubicBezTo>
                <a:cubicBezTo>
                  <a:pt x="2632160" y="292780"/>
                  <a:pt x="2737746" y="-92410"/>
                  <a:pt x="2767495" y="20093"/>
                </a:cubicBezTo>
                <a:cubicBezTo>
                  <a:pt x="2961050" y="599763"/>
                  <a:pt x="2993754" y="1272211"/>
                  <a:pt x="3119650" y="1661726"/>
                </a:cubicBezTo>
                <a:cubicBezTo>
                  <a:pt x="3607738" y="1302543"/>
                  <a:pt x="4483716" y="544360"/>
                  <a:pt x="4668546" y="578073"/>
                </a:cubicBezTo>
                <a:cubicBezTo>
                  <a:pt x="4748271" y="558769"/>
                  <a:pt x="4702521" y="681319"/>
                  <a:pt x="4566662" y="875875"/>
                </a:cubicBezTo>
                <a:cubicBezTo>
                  <a:pt x="4449964" y="1053206"/>
                  <a:pt x="3900250" y="1952086"/>
                  <a:pt x="3783552" y="2129417"/>
                </a:cubicBezTo>
                <a:cubicBezTo>
                  <a:pt x="4118941" y="2172370"/>
                  <a:pt x="5151874" y="2205688"/>
                  <a:pt x="5283387" y="2308907"/>
                </a:cubicBezTo>
                <a:cubicBezTo>
                  <a:pt x="5292719" y="2451144"/>
                  <a:pt x="4403169" y="2588018"/>
                  <a:pt x="3863686" y="2831734"/>
                </a:cubicBezTo>
                <a:cubicBezTo>
                  <a:pt x="4058045" y="3075911"/>
                  <a:pt x="4536177" y="3608438"/>
                  <a:pt x="4828315" y="4007525"/>
                </a:cubicBezTo>
                <a:cubicBezTo>
                  <a:pt x="4911639" y="4126610"/>
                  <a:pt x="4971704" y="4183050"/>
                  <a:pt x="4694311" y="4082278"/>
                </a:cubicBezTo>
                <a:cubicBezTo>
                  <a:pt x="4416918" y="3981506"/>
                  <a:pt x="3318923" y="3462909"/>
                  <a:pt x="3163959" y="3402890"/>
                </a:cubicBezTo>
                <a:cubicBezTo>
                  <a:pt x="3117583" y="3718197"/>
                  <a:pt x="3168162" y="4723566"/>
                  <a:pt x="3087331" y="5012368"/>
                </a:cubicBezTo>
                <a:cubicBezTo>
                  <a:pt x="2951036" y="5060838"/>
                  <a:pt x="2342026" y="3535238"/>
                  <a:pt x="2321840" y="3541145"/>
                </a:cubicBezTo>
                <a:cubicBezTo>
                  <a:pt x="2151792" y="3590905"/>
                  <a:pt x="1238296" y="4593232"/>
                  <a:pt x="1092966" y="4457149"/>
                </a:cubicBezTo>
                <a:cubicBezTo>
                  <a:pt x="1167837" y="3979267"/>
                  <a:pt x="1449412" y="3441881"/>
                  <a:pt x="1577328" y="3001888"/>
                </a:cubicBezTo>
                <a:cubicBezTo>
                  <a:pt x="1489335" y="2930557"/>
                  <a:pt x="52036" y="3028476"/>
                  <a:pt x="1" y="289166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695193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4195" y="934529"/>
            <a:ext cx="2207517" cy="256363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94195" y="3520715"/>
            <a:ext cx="2207517" cy="522298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6">
            <a:extLst>
              <a:ext uri="{FF2B5EF4-FFF2-40B4-BE49-F238E27FC236}">
                <a16:creationId xmlns:a16="http://schemas.microsoft.com/office/drawing/2014/main" id="{1D1D621C-D743-9FD4-3A9F-E53834521BDD}"/>
              </a:ext>
            </a:extLst>
          </p:cNvPr>
          <p:cNvSpPr>
            <a:spLocks noGrp="1"/>
          </p:cNvSpPr>
          <p:nvPr>
            <p:ph type="pic" sz="quarter" idx="13" hasCustomPrompt="1"/>
          </p:nvPr>
        </p:nvSpPr>
        <p:spPr>
          <a:xfrm>
            <a:off x="3167313" y="2"/>
            <a:ext cx="3690687" cy="9905999"/>
          </a:xfrm>
          <a:custGeom>
            <a:avLst/>
            <a:gdLst>
              <a:gd name="connsiteX0" fmla="*/ 163902 w 6576203"/>
              <a:gd name="connsiteY0" fmla="*/ 0 h 6857999"/>
              <a:gd name="connsiteX1" fmla="*/ 6576203 w 6576203"/>
              <a:gd name="connsiteY1" fmla="*/ 0 h 6857999"/>
              <a:gd name="connsiteX2" fmla="*/ 6576203 w 6576203"/>
              <a:gd name="connsiteY2" fmla="*/ 6857999 h 6857999"/>
              <a:gd name="connsiteX3" fmla="*/ 0 w 6576203"/>
              <a:gd name="connsiteY3" fmla="*/ 6857999 h 6857999"/>
              <a:gd name="connsiteX4" fmla="*/ 163902 w 65762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03" h="6857999">
                <a:moveTo>
                  <a:pt x="163902" y="0"/>
                </a:moveTo>
                <a:lnTo>
                  <a:pt x="6576203" y="0"/>
                </a:lnTo>
                <a:lnTo>
                  <a:pt x="6576203" y="6857999"/>
                </a:lnTo>
                <a:lnTo>
                  <a:pt x="0" y="6857999"/>
                </a:lnTo>
                <a:cubicBezTo>
                  <a:pt x="129396" y="5080957"/>
                  <a:pt x="-17253" y="1388853"/>
                  <a:pt x="163902"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394195" y="9160550"/>
            <a:ext cx="1490315" cy="527403"/>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1884510" y="9181395"/>
            <a:ext cx="712796" cy="527403"/>
          </a:xfrm>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2699599" y="9181395"/>
            <a:ext cx="276657" cy="527403"/>
          </a:xfrm>
        </p:spPr>
        <p:txBody>
          <a:bodyPr/>
          <a:lstStyle/>
          <a:p>
            <a:fld id="{7682804A-A00E-46FE-B835-260E5E0B6CC8}" type="slidenum">
              <a:rPr lang="en-US" smtClean="0"/>
              <a:t>‹#›</a:t>
            </a:fld>
            <a:endParaRPr lang="en-US"/>
          </a:p>
        </p:txBody>
      </p:sp>
    </p:spTree>
    <p:extLst>
      <p:ext uri="{BB962C8B-B14F-4D97-AF65-F5344CB8AC3E}">
        <p14:creationId xmlns:p14="http://schemas.microsoft.com/office/powerpoint/2010/main" val="3091951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4194" y="766962"/>
            <a:ext cx="3034806" cy="210384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94194" y="2893366"/>
            <a:ext cx="3034806" cy="58019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6">
            <a:extLst>
              <a:ext uri="{FF2B5EF4-FFF2-40B4-BE49-F238E27FC236}">
                <a16:creationId xmlns:a16="http://schemas.microsoft.com/office/drawing/2014/main" id="{F7C14F03-5F69-CD7A-5E41-41F01F7E1B25}"/>
              </a:ext>
            </a:extLst>
          </p:cNvPr>
          <p:cNvSpPr>
            <a:spLocks noGrp="1"/>
          </p:cNvSpPr>
          <p:nvPr>
            <p:ph type="pic" sz="quarter" idx="13" hasCustomPrompt="1"/>
          </p:nvPr>
        </p:nvSpPr>
        <p:spPr>
          <a:xfrm rot="21445552">
            <a:off x="3853463" y="1789445"/>
            <a:ext cx="2767783" cy="8248094"/>
          </a:xfrm>
          <a:custGeom>
            <a:avLst/>
            <a:gdLst>
              <a:gd name="connsiteX0" fmla="*/ 411479 w 4071298"/>
              <a:gd name="connsiteY0" fmla="*/ 0 h 4927971"/>
              <a:gd name="connsiteX1" fmla="*/ 4066810 w 4071298"/>
              <a:gd name="connsiteY1" fmla="*/ 297084 h 4927971"/>
              <a:gd name="connsiteX2" fmla="*/ 3830054 w 4071298"/>
              <a:gd name="connsiteY2" fmla="*/ 3228906 h 4927971"/>
              <a:gd name="connsiteX3" fmla="*/ 3682055 w 4071298"/>
              <a:gd name="connsiteY3" fmla="*/ 4820224 h 4927971"/>
              <a:gd name="connsiteX4" fmla="*/ 3667113 w 4071298"/>
              <a:gd name="connsiteY4" fmla="*/ 4927971 h 4927971"/>
              <a:gd name="connsiteX5" fmla="*/ 0 w 4071298"/>
              <a:gd name="connsiteY5" fmla="*/ 4680097 h 4927971"/>
              <a:gd name="connsiteX6" fmla="*/ 411479 w 4071298"/>
              <a:gd name="connsiteY6" fmla="*/ 0 h 492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298" h="4927971">
                <a:moveTo>
                  <a:pt x="411479" y="0"/>
                </a:moveTo>
                <a:lnTo>
                  <a:pt x="4066810" y="297084"/>
                </a:lnTo>
                <a:cubicBezTo>
                  <a:pt x="4106050" y="347981"/>
                  <a:pt x="3876383" y="2404020"/>
                  <a:pt x="3830054" y="3228906"/>
                </a:cubicBezTo>
                <a:cubicBezTo>
                  <a:pt x="3794913" y="3746516"/>
                  <a:pt x="3746275" y="4289908"/>
                  <a:pt x="3682055" y="4820224"/>
                </a:cubicBezTo>
                <a:lnTo>
                  <a:pt x="3667113" y="4927971"/>
                </a:lnTo>
                <a:lnTo>
                  <a:pt x="0" y="4680097"/>
                </a:lnTo>
                <a:cubicBezTo>
                  <a:pt x="63787" y="3377506"/>
                  <a:pt x="224565" y="1779657"/>
                  <a:pt x="4114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415888" y="9181395"/>
            <a:ext cx="1013113" cy="527403"/>
          </a:xfrm>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433830" y="9181395"/>
            <a:ext cx="307831" cy="527403"/>
          </a:xfrm>
        </p:spPr>
        <p:txBody>
          <a:bodyPr/>
          <a:lstStyle/>
          <a:p>
            <a:fld id="{7682804A-A00E-46FE-B835-260E5E0B6CC8}" type="slidenum">
              <a:rPr lang="en-US" smtClean="0"/>
              <a:t>‹#›</a:t>
            </a:fld>
            <a:endParaRPr lang="en-US"/>
          </a:p>
        </p:txBody>
      </p:sp>
      <p:sp>
        <p:nvSpPr>
          <p:cNvPr id="17" name="Freeform: Shape 16">
            <a:extLst>
              <a:ext uri="{FF2B5EF4-FFF2-40B4-BE49-F238E27FC236}">
                <a16:creationId xmlns:a16="http://schemas.microsoft.com/office/drawing/2014/main" id="{CCAB591D-BAA9-AC99-31C1-486B4E5000CC}"/>
              </a:ext>
            </a:extLst>
          </p:cNvPr>
          <p:cNvSpPr/>
          <p:nvPr/>
        </p:nvSpPr>
        <p:spPr>
          <a:xfrm rot="20950976">
            <a:off x="5789967" y="705726"/>
            <a:ext cx="1124304" cy="1372666"/>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91884"/>
              <a:gd name="connsiteX1" fmla="*/ 116789 w 2876897"/>
              <a:gd name="connsiteY1" fmla="*/ 590029 h 1591884"/>
              <a:gd name="connsiteX2" fmla="*/ 0 w 2876897"/>
              <a:gd name="connsiteY2" fmla="*/ 83689 h 1591884"/>
              <a:gd name="connsiteX3" fmla="*/ 574390 w 2876897"/>
              <a:gd name="connsiteY3" fmla="*/ 0 h 1591884"/>
              <a:gd name="connsiteX4" fmla="*/ 592822 w 2876897"/>
              <a:gd name="connsiteY4" fmla="*/ 142333 h 1591884"/>
              <a:gd name="connsiteX5" fmla="*/ 1077920 w 2876897"/>
              <a:gd name="connsiteY5" fmla="*/ 764841 h 1591884"/>
              <a:gd name="connsiteX6" fmla="*/ 1791731 w 2876897"/>
              <a:gd name="connsiteY6" fmla="*/ 767945 h 1591884"/>
              <a:gd name="connsiteX7" fmla="*/ 2126592 w 2876897"/>
              <a:gd name="connsiteY7" fmla="*/ 478752 h 1591884"/>
              <a:gd name="connsiteX8" fmla="*/ 2210912 w 2876897"/>
              <a:gd name="connsiteY8" fmla="*/ 23807 h 1591884"/>
              <a:gd name="connsiteX9" fmla="*/ 2876897 w 2876897"/>
              <a:gd name="connsiteY9" fmla="*/ 39276 h 1591884"/>
              <a:gd name="connsiteX10" fmla="*/ 2096211 w 2876897"/>
              <a:gd name="connsiteY10" fmla="*/ 1461348 h 1591884"/>
              <a:gd name="connsiteX11" fmla="*/ 698505 w 2876897"/>
              <a:gd name="connsiteY11" fmla="*/ 1390335 h 1591884"/>
              <a:gd name="connsiteX0" fmla="*/ 698505 w 2876897"/>
              <a:gd name="connsiteY0" fmla="*/ 1390335 h 1549509"/>
              <a:gd name="connsiteX1" fmla="*/ 116789 w 2876897"/>
              <a:gd name="connsiteY1" fmla="*/ 590029 h 1549509"/>
              <a:gd name="connsiteX2" fmla="*/ 0 w 2876897"/>
              <a:gd name="connsiteY2" fmla="*/ 83689 h 1549509"/>
              <a:gd name="connsiteX3" fmla="*/ 574390 w 2876897"/>
              <a:gd name="connsiteY3" fmla="*/ 0 h 1549509"/>
              <a:gd name="connsiteX4" fmla="*/ 592822 w 2876897"/>
              <a:gd name="connsiteY4" fmla="*/ 142333 h 1549509"/>
              <a:gd name="connsiteX5" fmla="*/ 1077920 w 2876897"/>
              <a:gd name="connsiteY5" fmla="*/ 764841 h 1549509"/>
              <a:gd name="connsiteX6" fmla="*/ 1791731 w 2876897"/>
              <a:gd name="connsiteY6" fmla="*/ 767945 h 1549509"/>
              <a:gd name="connsiteX7" fmla="*/ 2126592 w 2876897"/>
              <a:gd name="connsiteY7" fmla="*/ 478752 h 1549509"/>
              <a:gd name="connsiteX8" fmla="*/ 2210912 w 2876897"/>
              <a:gd name="connsiteY8" fmla="*/ 23807 h 1549509"/>
              <a:gd name="connsiteX9" fmla="*/ 2876897 w 2876897"/>
              <a:gd name="connsiteY9" fmla="*/ 39276 h 1549509"/>
              <a:gd name="connsiteX10" fmla="*/ 2096211 w 2876897"/>
              <a:gd name="connsiteY10" fmla="*/ 1461348 h 1549509"/>
              <a:gd name="connsiteX11" fmla="*/ 698505 w 2876897"/>
              <a:gd name="connsiteY11" fmla="*/ 1390335 h 154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49509">
                <a:moveTo>
                  <a:pt x="698505" y="1390335"/>
                </a:moveTo>
                <a:cubicBezTo>
                  <a:pt x="382179" y="1190875"/>
                  <a:pt x="233206" y="807803"/>
                  <a:pt x="116789" y="590029"/>
                </a:cubicBezTo>
                <a:cubicBezTo>
                  <a:pt x="372" y="3722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227007" y="164432"/>
                  <a:pt x="2210912" y="23807"/>
                </a:cubicBezTo>
                <a:lnTo>
                  <a:pt x="2876897" y="39276"/>
                </a:lnTo>
                <a:cubicBezTo>
                  <a:pt x="2854819" y="291776"/>
                  <a:pt x="2721442" y="1173237"/>
                  <a:pt x="2096211" y="1461348"/>
                </a:cubicBezTo>
                <a:cubicBezTo>
                  <a:pt x="1609321" y="1617817"/>
                  <a:pt x="1025448" y="1548465"/>
                  <a:pt x="698505" y="1390335"/>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p>
        </p:txBody>
      </p:sp>
    </p:spTree>
    <p:extLst>
      <p:ext uri="{BB962C8B-B14F-4D97-AF65-F5344CB8AC3E}">
        <p14:creationId xmlns:p14="http://schemas.microsoft.com/office/powerpoint/2010/main" val="3109386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3559" y="766962"/>
            <a:ext cx="3034806" cy="210384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93559" y="2893366"/>
            <a:ext cx="3034806" cy="58019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Picture Placeholder 21">
            <a:extLst>
              <a:ext uri="{FF2B5EF4-FFF2-40B4-BE49-F238E27FC236}">
                <a16:creationId xmlns:a16="http://schemas.microsoft.com/office/drawing/2014/main" id="{28BC5525-CF2B-61B7-2A74-6DE992B6BCDC}"/>
              </a:ext>
            </a:extLst>
          </p:cNvPr>
          <p:cNvSpPr>
            <a:spLocks noGrp="1"/>
          </p:cNvSpPr>
          <p:nvPr>
            <p:ph type="pic" sz="quarter" idx="13" hasCustomPrompt="1"/>
          </p:nvPr>
        </p:nvSpPr>
        <p:spPr>
          <a:xfrm rot="21429196">
            <a:off x="3726177" y="265232"/>
            <a:ext cx="3118130" cy="8782999"/>
          </a:xfrm>
          <a:custGeom>
            <a:avLst/>
            <a:gdLst>
              <a:gd name="connsiteX0" fmla="*/ 516568 w 5543342"/>
              <a:gd name="connsiteY0" fmla="*/ 0 h 6080538"/>
              <a:gd name="connsiteX1" fmla="*/ 5542764 w 5543342"/>
              <a:gd name="connsiteY1" fmla="*/ 510009 h 6080538"/>
              <a:gd name="connsiteX2" fmla="*/ 5340089 w 5543342"/>
              <a:gd name="connsiteY2" fmla="*/ 3610175 h 6080538"/>
              <a:gd name="connsiteX3" fmla="*/ 5118358 w 5543342"/>
              <a:gd name="connsiteY3" fmla="*/ 6080538 h 6080538"/>
              <a:gd name="connsiteX4" fmla="*/ 1287318 w 5543342"/>
              <a:gd name="connsiteY4" fmla="*/ 5769564 h 6080538"/>
              <a:gd name="connsiteX5" fmla="*/ 1291721 w 5543342"/>
              <a:gd name="connsiteY5" fmla="*/ 5758465 h 6080538"/>
              <a:gd name="connsiteX6" fmla="*/ 1332268 w 5543342"/>
              <a:gd name="connsiteY6" fmla="*/ 5554724 h 6080538"/>
              <a:gd name="connsiteX7" fmla="*/ 1006825 w 5543342"/>
              <a:gd name="connsiteY7" fmla="*/ 4870534 h 6080538"/>
              <a:gd name="connsiteX8" fmla="*/ 420574 w 5543342"/>
              <a:gd name="connsiteY8" fmla="*/ 4651036 h 6080538"/>
              <a:gd name="connsiteX9" fmla="*/ 16166 w 5543342"/>
              <a:gd name="connsiteY9" fmla="*/ 4725372 h 6080538"/>
              <a:gd name="connsiteX10" fmla="*/ 0 w 5543342"/>
              <a:gd name="connsiteY10" fmla="*/ 4733953 h 6080538"/>
              <a:gd name="connsiteX11" fmla="*/ 25673 w 5543342"/>
              <a:gd name="connsiteY11" fmla="*/ 4477145 h 6080538"/>
              <a:gd name="connsiteX12" fmla="*/ 268217 w 5543342"/>
              <a:gd name="connsiteY12" fmla="*/ 2031585 h 6080538"/>
              <a:gd name="connsiteX13" fmla="*/ 494239 w 5543342"/>
              <a:gd name="connsiteY13" fmla="*/ 128602 h 608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3342" h="6080538">
                <a:moveTo>
                  <a:pt x="516568" y="0"/>
                </a:moveTo>
                <a:lnTo>
                  <a:pt x="5542764" y="510009"/>
                </a:lnTo>
                <a:cubicBezTo>
                  <a:pt x="5553671" y="891546"/>
                  <a:pt x="5407648" y="2576786"/>
                  <a:pt x="5340089" y="3610175"/>
                </a:cubicBezTo>
                <a:cubicBezTo>
                  <a:pt x="5278007" y="4570989"/>
                  <a:pt x="5231601" y="5375940"/>
                  <a:pt x="5118358" y="6080538"/>
                </a:cubicBezTo>
                <a:lnTo>
                  <a:pt x="1287318" y="5769564"/>
                </a:lnTo>
                <a:lnTo>
                  <a:pt x="1291721" y="5758465"/>
                </a:lnTo>
                <a:cubicBezTo>
                  <a:pt x="1317526" y="5680617"/>
                  <a:pt x="1331151" y="5609386"/>
                  <a:pt x="1332268" y="5554724"/>
                </a:cubicBezTo>
                <a:cubicBezTo>
                  <a:pt x="1336735" y="5336075"/>
                  <a:pt x="1158774" y="5021148"/>
                  <a:pt x="1006825" y="4870534"/>
                </a:cubicBezTo>
                <a:cubicBezTo>
                  <a:pt x="854876" y="4719919"/>
                  <a:pt x="606104" y="4621003"/>
                  <a:pt x="420574" y="4651036"/>
                </a:cubicBezTo>
                <a:cubicBezTo>
                  <a:pt x="304618" y="4669807"/>
                  <a:pt x="163887" y="4661920"/>
                  <a:pt x="16166" y="4725372"/>
                </a:cubicBezTo>
                <a:lnTo>
                  <a:pt x="0" y="4733953"/>
                </a:lnTo>
                <a:lnTo>
                  <a:pt x="25673" y="4477145"/>
                </a:lnTo>
                <a:cubicBezTo>
                  <a:pt x="109984" y="3645971"/>
                  <a:pt x="226715" y="2587322"/>
                  <a:pt x="268217" y="2031585"/>
                </a:cubicBezTo>
                <a:cubicBezTo>
                  <a:pt x="323179" y="1411943"/>
                  <a:pt x="397647" y="762029"/>
                  <a:pt x="494239" y="12860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393559" y="9181395"/>
            <a:ext cx="1784635" cy="527403"/>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373400" y="9181395"/>
            <a:ext cx="1013113" cy="527403"/>
          </a:xfrm>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433830" y="9181395"/>
            <a:ext cx="307831" cy="527403"/>
          </a:xfrm>
        </p:spPr>
        <p:txBody>
          <a:bodyPr/>
          <a:lstStyle/>
          <a:p>
            <a:fld id="{7682804A-A00E-46FE-B835-260E5E0B6CC8}" type="slidenum">
              <a:rPr lang="en-US" smtClean="0"/>
              <a:t>‹#›</a:t>
            </a:fld>
            <a:endParaRPr lang="en-US"/>
          </a:p>
        </p:txBody>
      </p:sp>
      <p:sp>
        <p:nvSpPr>
          <p:cNvPr id="20" name="Oval 28">
            <a:extLst>
              <a:ext uri="{FF2B5EF4-FFF2-40B4-BE49-F238E27FC236}">
                <a16:creationId xmlns:a16="http://schemas.microsoft.com/office/drawing/2014/main" id="{1B4BC684-4AF2-808F-7211-8B63C550A059}"/>
              </a:ext>
            </a:extLst>
          </p:cNvPr>
          <p:cNvSpPr/>
          <p:nvPr/>
        </p:nvSpPr>
        <p:spPr>
          <a:xfrm rot="2599426">
            <a:off x="3517126" y="7129064"/>
            <a:ext cx="1012523" cy="2565017"/>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33" name="Group 32">
            <a:extLst>
              <a:ext uri="{FF2B5EF4-FFF2-40B4-BE49-F238E27FC236}">
                <a16:creationId xmlns:a16="http://schemas.microsoft.com/office/drawing/2014/main" id="{DCE8AB87-6DEE-5CAA-3E21-056B4B855423}"/>
              </a:ext>
            </a:extLst>
          </p:cNvPr>
          <p:cNvGrpSpPr/>
          <p:nvPr/>
        </p:nvGrpSpPr>
        <p:grpSpPr>
          <a:xfrm flipH="1">
            <a:off x="3876307" y="8045634"/>
            <a:ext cx="352250" cy="649633"/>
            <a:chOff x="10056508" y="3477013"/>
            <a:chExt cx="713092" cy="512135"/>
          </a:xfrm>
        </p:grpSpPr>
        <p:sp>
          <p:nvSpPr>
            <p:cNvPr id="34" name="Freeform: Shape 13">
              <a:extLst>
                <a:ext uri="{FF2B5EF4-FFF2-40B4-BE49-F238E27FC236}">
                  <a16:creationId xmlns:a16="http://schemas.microsoft.com/office/drawing/2014/main" id="{2C30964C-23D6-6A1F-9B3D-211EE16A296B}"/>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5" name="Oval 34">
              <a:extLst>
                <a:ext uri="{FF2B5EF4-FFF2-40B4-BE49-F238E27FC236}">
                  <a16:creationId xmlns:a16="http://schemas.microsoft.com/office/drawing/2014/main" id="{222C6CE2-D5F6-D391-6769-2FA1C4CDD625}"/>
                </a:ext>
              </a:extLst>
            </p:cNvPr>
            <p:cNvSpPr/>
            <p:nvPr/>
          </p:nvSpPr>
          <p:spPr>
            <a:xfrm flipH="1">
              <a:off x="10462097" y="347701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6" name="Freeform: Shape 15">
              <a:extLst>
                <a:ext uri="{FF2B5EF4-FFF2-40B4-BE49-F238E27FC236}">
                  <a16:creationId xmlns:a16="http://schemas.microsoft.com/office/drawing/2014/main" id="{8A70E6DA-2CCB-333F-CF01-25091DD49D9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37" name="Oval 36">
              <a:extLst>
                <a:ext uri="{FF2B5EF4-FFF2-40B4-BE49-F238E27FC236}">
                  <a16:creationId xmlns:a16="http://schemas.microsoft.com/office/drawing/2014/main" id="{7032E2D2-EED1-81D7-BCB0-617356BCDEAA}"/>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8" name="Freeform: Shape 17">
              <a:extLst>
                <a:ext uri="{FF2B5EF4-FFF2-40B4-BE49-F238E27FC236}">
                  <a16:creationId xmlns:a16="http://schemas.microsoft.com/office/drawing/2014/main" id="{7D4E2E0E-0263-345D-95F4-1DBE004F10AD}"/>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grpSp>
    </p:spTree>
    <p:extLst>
      <p:ext uri="{BB962C8B-B14F-4D97-AF65-F5344CB8AC3E}">
        <p14:creationId xmlns:p14="http://schemas.microsoft.com/office/powerpoint/2010/main" val="422837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6050" y="498969"/>
            <a:ext cx="3640818" cy="16369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96050" y="2158435"/>
            <a:ext cx="3640818" cy="664689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396050" y="9181395"/>
            <a:ext cx="1823975" cy="527403"/>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666799" y="9181395"/>
            <a:ext cx="1013113" cy="527403"/>
          </a:xfrm>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3737386" y="9181395"/>
            <a:ext cx="307831" cy="527403"/>
          </a:xfrm>
        </p:spPr>
        <p:txBody>
          <a:bodyPr/>
          <a:lstStyle/>
          <a:p>
            <a:fld id="{7682804A-A00E-46FE-B835-260E5E0B6CC8}" type="slidenum">
              <a:rPr lang="en-US" smtClean="0"/>
              <a:t>‹#›</a:t>
            </a:fld>
            <a:endParaRPr lang="en-US"/>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4525241" y="0"/>
            <a:ext cx="2332759" cy="9906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508905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4196" y="6393874"/>
            <a:ext cx="2167567" cy="2440536"/>
          </a:xfrm>
        </p:spPr>
        <p:txBody>
          <a:bodyPr anchor="t"/>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6976598F-F6AF-BB82-8775-D6BCA6D905E1}"/>
              </a:ext>
            </a:extLst>
          </p:cNvPr>
          <p:cNvSpPr>
            <a:spLocks noGrp="1"/>
          </p:cNvSpPr>
          <p:nvPr>
            <p:ph type="pic" sz="quarter" idx="13" hasCustomPrompt="1"/>
          </p:nvPr>
        </p:nvSpPr>
        <p:spPr>
          <a:xfrm>
            <a:off x="0" y="0"/>
            <a:ext cx="6858000" cy="5931140"/>
          </a:xfrm>
          <a:custGeom>
            <a:avLst/>
            <a:gdLst>
              <a:gd name="connsiteX0" fmla="*/ 0 w 12192000"/>
              <a:gd name="connsiteY0" fmla="*/ 0 h 4106174"/>
              <a:gd name="connsiteX1" fmla="*/ 12192000 w 12192000"/>
              <a:gd name="connsiteY1" fmla="*/ 0 h 4106174"/>
              <a:gd name="connsiteX2" fmla="*/ 12192000 w 12192000"/>
              <a:gd name="connsiteY2" fmla="*/ 4031835 h 4106174"/>
              <a:gd name="connsiteX3" fmla="*/ 0 w 12192000"/>
              <a:gd name="connsiteY3" fmla="*/ 3969361 h 4106174"/>
            </a:gdLst>
            <a:ahLst/>
            <a:cxnLst>
              <a:cxn ang="0">
                <a:pos x="connsiteX0" y="connsiteY0"/>
              </a:cxn>
              <a:cxn ang="0">
                <a:pos x="connsiteX1" y="connsiteY1"/>
              </a:cxn>
              <a:cxn ang="0">
                <a:pos x="connsiteX2" y="connsiteY2"/>
              </a:cxn>
              <a:cxn ang="0">
                <a:pos x="connsiteX3" y="connsiteY3"/>
              </a:cxn>
            </a:cxnLst>
            <a:rect l="l" t="t" r="r" b="b"/>
            <a:pathLst>
              <a:path w="12192000" h="4106174">
                <a:moveTo>
                  <a:pt x="0" y="0"/>
                </a:moveTo>
                <a:lnTo>
                  <a:pt x="12192000" y="0"/>
                </a:lnTo>
                <a:lnTo>
                  <a:pt x="12192000" y="4031835"/>
                </a:lnTo>
                <a:cubicBezTo>
                  <a:pt x="8158670" y="4281734"/>
                  <a:pt x="3051835" y="3807967"/>
                  <a:pt x="0" y="3969361"/>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2770853" y="6393874"/>
            <a:ext cx="3714032" cy="26850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682804A-A00E-46FE-B835-260E5E0B6CC8}" type="slidenum">
              <a:rPr lang="en-US" smtClean="0"/>
              <a:t>‹#›</a:t>
            </a:fld>
            <a:endParaRPr lang="en-US"/>
          </a:p>
        </p:txBody>
      </p:sp>
    </p:spTree>
    <p:extLst>
      <p:ext uri="{BB962C8B-B14F-4D97-AF65-F5344CB8AC3E}">
        <p14:creationId xmlns:p14="http://schemas.microsoft.com/office/powerpoint/2010/main" val="727413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3559" y="1369021"/>
            <a:ext cx="1718772" cy="2269183"/>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3D01256D-37B2-9E09-91D3-E0A708DD5B76}"/>
              </a:ext>
            </a:extLst>
          </p:cNvPr>
          <p:cNvSpPr>
            <a:spLocks noGrp="1"/>
          </p:cNvSpPr>
          <p:nvPr>
            <p:ph type="pic" sz="quarter" idx="13" hasCustomPrompt="1"/>
          </p:nvPr>
        </p:nvSpPr>
        <p:spPr>
          <a:xfrm>
            <a:off x="211267" y="4668957"/>
            <a:ext cx="1966927" cy="4277003"/>
          </a:xfrm>
          <a:custGeom>
            <a:avLst/>
            <a:gdLst>
              <a:gd name="connsiteX0" fmla="*/ 3341940 w 3496759"/>
              <a:gd name="connsiteY0" fmla="*/ 0 h 2961002"/>
              <a:gd name="connsiteX1" fmla="*/ 3496759 w 3496759"/>
              <a:gd name="connsiteY1" fmla="*/ 2746153 h 2961002"/>
              <a:gd name="connsiteX2" fmla="*/ 136061 w 3496759"/>
              <a:gd name="connsiteY2" fmla="*/ 2961002 h 2961002"/>
              <a:gd name="connsiteX3" fmla="*/ 0 w 3496759"/>
              <a:gd name="connsiteY3" fmla="*/ 174175 h 2961002"/>
              <a:gd name="connsiteX4" fmla="*/ 2023692 w 3496759"/>
              <a:gd name="connsiteY4" fmla="*/ 64436 h 2961002"/>
              <a:gd name="connsiteX5" fmla="*/ 2256538 w 3496759"/>
              <a:gd name="connsiteY5" fmla="*/ 52682 h 2961002"/>
              <a:gd name="connsiteX6" fmla="*/ 2247977 w 3496759"/>
              <a:gd name="connsiteY6" fmla="*/ 72592 h 2961002"/>
              <a:gd name="connsiteX7" fmla="*/ 2225535 w 3496759"/>
              <a:gd name="connsiteY7" fmla="*/ 164386 h 2961002"/>
              <a:gd name="connsiteX8" fmla="*/ 2307513 w 3496759"/>
              <a:gd name="connsiteY8" fmla="*/ 318345 h 2961002"/>
              <a:gd name="connsiteX9" fmla="*/ 2428894 w 3496759"/>
              <a:gd name="connsiteY9" fmla="*/ 296195 h 2961002"/>
              <a:gd name="connsiteX10" fmla="*/ 2542559 w 3496759"/>
              <a:gd name="connsiteY10" fmla="*/ 145939 h 2961002"/>
              <a:gd name="connsiteX11" fmla="*/ 2634775 w 3496759"/>
              <a:gd name="connsiteY11" fmla="*/ 309655 h 2961002"/>
              <a:gd name="connsiteX12" fmla="*/ 2816626 w 3496759"/>
              <a:gd name="connsiteY12" fmla="*/ 238732 h 2961002"/>
              <a:gd name="connsiteX13" fmla="*/ 2795835 w 3496759"/>
              <a:gd name="connsiteY13" fmla="*/ 69972 h 2961002"/>
              <a:gd name="connsiteX14" fmla="*/ 2988306 w 3496759"/>
              <a:gd name="connsiteY14" fmla="*/ 94882 h 2961002"/>
              <a:gd name="connsiteX15" fmla="*/ 3087045 w 3496759"/>
              <a:gd name="connsiteY15" fmla="*/ 18236 h 2961002"/>
              <a:gd name="connsiteX16" fmla="*/ 3090490 w 3496759"/>
              <a:gd name="connsiteY16" fmla="*/ 11851 h 29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6759" h="2961002">
                <a:moveTo>
                  <a:pt x="3341940" y="0"/>
                </a:moveTo>
                <a:cubicBezTo>
                  <a:pt x="3388811" y="328615"/>
                  <a:pt x="3495783" y="2199740"/>
                  <a:pt x="3496759" y="2746153"/>
                </a:cubicBezTo>
                <a:cubicBezTo>
                  <a:pt x="2830638" y="2812104"/>
                  <a:pt x="2024969" y="2898919"/>
                  <a:pt x="136061" y="2961002"/>
                </a:cubicBezTo>
                <a:lnTo>
                  <a:pt x="0" y="174175"/>
                </a:lnTo>
                <a:cubicBezTo>
                  <a:pt x="538808" y="142959"/>
                  <a:pt x="1275643" y="102721"/>
                  <a:pt x="2023692" y="64436"/>
                </a:cubicBezTo>
                <a:lnTo>
                  <a:pt x="2256538" y="52682"/>
                </a:lnTo>
                <a:lnTo>
                  <a:pt x="2247977" y="72592"/>
                </a:lnTo>
                <a:cubicBezTo>
                  <a:pt x="2240248" y="92031"/>
                  <a:pt x="2232645" y="117050"/>
                  <a:pt x="2225535" y="164386"/>
                </a:cubicBezTo>
                <a:cubicBezTo>
                  <a:pt x="2225563" y="203480"/>
                  <a:pt x="2250847" y="290232"/>
                  <a:pt x="2307513" y="318345"/>
                </a:cubicBezTo>
                <a:cubicBezTo>
                  <a:pt x="2344791" y="326112"/>
                  <a:pt x="2414670" y="322165"/>
                  <a:pt x="2428894" y="296195"/>
                </a:cubicBezTo>
                <a:cubicBezTo>
                  <a:pt x="2466212" y="257288"/>
                  <a:pt x="2498126" y="241730"/>
                  <a:pt x="2542559" y="145939"/>
                </a:cubicBezTo>
                <a:cubicBezTo>
                  <a:pt x="2569521" y="242163"/>
                  <a:pt x="2581981" y="259052"/>
                  <a:pt x="2634775" y="309655"/>
                </a:cubicBezTo>
                <a:cubicBezTo>
                  <a:pt x="2686012" y="332441"/>
                  <a:pt x="2790537" y="339486"/>
                  <a:pt x="2816626" y="238732"/>
                </a:cubicBezTo>
                <a:cubicBezTo>
                  <a:pt x="2824521" y="199579"/>
                  <a:pt x="2836745" y="187278"/>
                  <a:pt x="2795835" y="69972"/>
                </a:cubicBezTo>
                <a:cubicBezTo>
                  <a:pt x="2883067" y="76228"/>
                  <a:pt x="2867248" y="109075"/>
                  <a:pt x="2988306" y="94882"/>
                </a:cubicBezTo>
                <a:cubicBezTo>
                  <a:pt x="3021738" y="85848"/>
                  <a:pt x="3062455" y="54549"/>
                  <a:pt x="3087045" y="18236"/>
                </a:cubicBezTo>
                <a:lnTo>
                  <a:pt x="3090490" y="11851"/>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2358247" y="1369021"/>
            <a:ext cx="4105559" cy="75769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682804A-A00E-46FE-B835-260E5E0B6CC8}" type="slidenum">
              <a:rPr lang="en-US" smtClean="0"/>
              <a:t>‹#›</a:t>
            </a:fld>
            <a:endParaRPr lang="en-US"/>
          </a:p>
        </p:txBody>
      </p:sp>
      <p:sp>
        <p:nvSpPr>
          <p:cNvPr id="10" name="Star: 7 Points 2">
            <a:extLst>
              <a:ext uri="{FF2B5EF4-FFF2-40B4-BE49-F238E27FC236}">
                <a16:creationId xmlns:a16="http://schemas.microsoft.com/office/drawing/2014/main" id="{4B69A2B3-DC5F-4BAB-2C1B-EF6211D96C5F}"/>
              </a:ext>
            </a:extLst>
          </p:cNvPr>
          <p:cNvSpPr/>
          <p:nvPr/>
        </p:nvSpPr>
        <p:spPr>
          <a:xfrm rot="15264538">
            <a:off x="889934" y="4136553"/>
            <a:ext cx="1501340" cy="58904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2395450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DB845DF-A6AA-5EA8-1241-69EFACB9CA1A}"/>
              </a:ext>
            </a:extLst>
          </p:cNvPr>
          <p:cNvSpPr>
            <a:spLocks noGrp="1"/>
          </p:cNvSpPr>
          <p:nvPr>
            <p:ph type="title"/>
          </p:nvPr>
        </p:nvSpPr>
        <p:spPr>
          <a:xfrm>
            <a:off x="2318060" y="6468537"/>
            <a:ext cx="3969566" cy="2135842"/>
          </a:xfrm>
        </p:spPr>
        <p:txBody>
          <a:bodyPr anchor="t">
            <a:normAutofit/>
          </a:bodyPr>
          <a:lstStyle>
            <a:lvl1pPr>
              <a:lnSpc>
                <a:spcPct val="110000"/>
              </a:lnSpc>
              <a:defRPr sz="1350" b="0" spc="0" baseline="0">
                <a:latin typeface="+mn-lt"/>
              </a:defRPr>
            </a:lvl1pPr>
          </a:lstStyle>
          <a:p>
            <a:r>
              <a:rPr lang="en-US"/>
              <a:t>Click to edit Master title style</a:t>
            </a:r>
          </a:p>
        </p:txBody>
      </p:sp>
      <p:sp>
        <p:nvSpPr>
          <p:cNvPr id="14" name="Content Placeholder 13">
            <a:extLst>
              <a:ext uri="{FF2B5EF4-FFF2-40B4-BE49-F238E27FC236}">
                <a16:creationId xmlns:a16="http://schemas.microsoft.com/office/drawing/2014/main" id="{EFFDCEC5-78F7-1A72-64CB-DF2DDF3A8FB5}"/>
              </a:ext>
            </a:extLst>
          </p:cNvPr>
          <p:cNvSpPr>
            <a:spLocks noGrp="1"/>
          </p:cNvSpPr>
          <p:nvPr>
            <p:ph sz="quarter" idx="13" hasCustomPrompt="1"/>
          </p:nvPr>
        </p:nvSpPr>
        <p:spPr>
          <a:xfrm>
            <a:off x="2265462" y="1192390"/>
            <a:ext cx="4357460" cy="6501414"/>
          </a:xfrm>
        </p:spPr>
        <p:txBody>
          <a:bodyPr anchor="b"/>
          <a:lstStyle>
            <a:lvl1pPr>
              <a:buNone/>
              <a:defRPr sz="16875"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2318060" y="9181395"/>
            <a:ext cx="1784635" cy="527403"/>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682804A-A00E-46FE-B835-260E5E0B6CC8}" type="slidenum">
              <a:rPr lang="en-US" smtClean="0"/>
              <a:t>‹#›</a:t>
            </a:fld>
            <a:endParaRPr lang="en-US"/>
          </a:p>
        </p:txBody>
      </p:sp>
      <p:grpSp>
        <p:nvGrpSpPr>
          <p:cNvPr id="29" name="Group 28">
            <a:extLst>
              <a:ext uri="{FF2B5EF4-FFF2-40B4-BE49-F238E27FC236}">
                <a16:creationId xmlns:a16="http://schemas.microsoft.com/office/drawing/2014/main" id="{A9D9F539-92A8-FC48-F8C8-9B858AC58A97}"/>
              </a:ext>
            </a:extLst>
          </p:cNvPr>
          <p:cNvGrpSpPr/>
          <p:nvPr/>
        </p:nvGrpSpPr>
        <p:grpSpPr>
          <a:xfrm flipH="1">
            <a:off x="-65564" y="4394784"/>
            <a:ext cx="1840577" cy="5390763"/>
            <a:chOff x="8982892" y="3069175"/>
            <a:chExt cx="3272136" cy="3732067"/>
          </a:xfrm>
        </p:grpSpPr>
        <p:sp>
          <p:nvSpPr>
            <p:cNvPr id="8" name="Freeform: Shape 7">
              <a:extLst>
                <a:ext uri="{FF2B5EF4-FFF2-40B4-BE49-F238E27FC236}">
                  <a16:creationId xmlns:a16="http://schemas.microsoft.com/office/drawing/2014/main" id="{D1CEF69E-788E-7099-4364-1CD62B259D2A}"/>
                </a:ext>
              </a:extLst>
            </p:cNvPr>
            <p:cNvSpPr/>
            <p:nvPr/>
          </p:nvSpPr>
          <p:spPr>
            <a:xfrm rot="9427098" flipH="1" flipV="1">
              <a:off x="10211768" y="5220569"/>
              <a:ext cx="1997052" cy="158067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400" h="3768667">
                  <a:moveTo>
                    <a:pt x="159801" y="1"/>
                  </a:moveTo>
                  <a:cubicBezTo>
                    <a:pt x="1630548" y="92676"/>
                    <a:pt x="3130653" y="396986"/>
                    <a:pt x="4601400" y="489661"/>
                  </a:cubicBezTo>
                  <a:cubicBezTo>
                    <a:pt x="4465883" y="1545762"/>
                    <a:pt x="4270604" y="2014629"/>
                    <a:pt x="4075298" y="2514984"/>
                  </a:cubicBezTo>
                  <a:cubicBezTo>
                    <a:pt x="4050687" y="2611573"/>
                    <a:pt x="3571157" y="3366352"/>
                    <a:pt x="3429564" y="3491789"/>
                  </a:cubicBezTo>
                  <a:cubicBezTo>
                    <a:pt x="3317890" y="3584815"/>
                    <a:pt x="3037572" y="3644389"/>
                    <a:pt x="2854945" y="3712607"/>
                  </a:cubicBezTo>
                  <a:cubicBezTo>
                    <a:pt x="2479985" y="3787308"/>
                    <a:pt x="2178814" y="3764612"/>
                    <a:pt x="1916088" y="3767755"/>
                  </a:cubicBezTo>
                  <a:cubicBezTo>
                    <a:pt x="1653362" y="3770898"/>
                    <a:pt x="735866" y="3467122"/>
                    <a:pt x="497230" y="3395817"/>
                  </a:cubicBezTo>
                  <a:cubicBezTo>
                    <a:pt x="19204" y="2712818"/>
                    <a:pt x="59597" y="2124611"/>
                    <a:pt x="22415" y="1638072"/>
                  </a:cubicBezTo>
                  <a:cubicBezTo>
                    <a:pt x="-8910" y="1367065"/>
                    <a:pt x="-37735" y="539630"/>
                    <a:pt x="159801" y="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9" name="Freeform: Shape 8">
              <a:extLst>
                <a:ext uri="{FF2B5EF4-FFF2-40B4-BE49-F238E27FC236}">
                  <a16:creationId xmlns:a16="http://schemas.microsoft.com/office/drawing/2014/main" id="{8277E407-7A9E-FC37-F619-CD34117CDB3C}"/>
                </a:ext>
              </a:extLst>
            </p:cNvPr>
            <p:cNvSpPr/>
            <p:nvPr/>
          </p:nvSpPr>
          <p:spPr>
            <a:xfrm rot="6691777">
              <a:off x="8397589" y="5191444"/>
              <a:ext cx="2174500" cy="100389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10" name="Star: 7 Points 2">
              <a:extLst>
                <a:ext uri="{FF2B5EF4-FFF2-40B4-BE49-F238E27FC236}">
                  <a16:creationId xmlns:a16="http://schemas.microsoft.com/office/drawing/2014/main" id="{9670498C-1B66-7269-8740-DECC857492B0}"/>
                </a:ext>
              </a:extLst>
            </p:cNvPr>
            <p:cNvSpPr/>
            <p:nvPr/>
          </p:nvSpPr>
          <p:spPr>
            <a:xfrm rot="14981183">
              <a:off x="10045604" y="3034050"/>
              <a:ext cx="2174300" cy="224454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210" h="4624766">
                  <a:moveTo>
                    <a:pt x="1" y="1323797"/>
                  </a:moveTo>
                  <a:cubicBezTo>
                    <a:pt x="633323" y="1383878"/>
                    <a:pt x="1417823" y="1609420"/>
                    <a:pt x="1681474" y="1572492"/>
                  </a:cubicBezTo>
                  <a:cubicBezTo>
                    <a:pt x="1790594" y="1166583"/>
                    <a:pt x="1786880" y="594423"/>
                    <a:pt x="1951481" y="1"/>
                  </a:cubicBezTo>
                  <a:cubicBezTo>
                    <a:pt x="2170664" y="403056"/>
                    <a:pt x="2557955" y="1041315"/>
                    <a:pt x="2652997" y="1403752"/>
                  </a:cubicBezTo>
                  <a:cubicBezTo>
                    <a:pt x="3103419" y="986424"/>
                    <a:pt x="3766490" y="310769"/>
                    <a:pt x="3924155" y="239593"/>
                  </a:cubicBezTo>
                  <a:cubicBezTo>
                    <a:pt x="3844662" y="673958"/>
                    <a:pt x="3460640" y="1722223"/>
                    <a:pt x="3501933" y="1818899"/>
                  </a:cubicBezTo>
                  <a:cubicBezTo>
                    <a:pt x="3736212" y="1853076"/>
                    <a:pt x="4692606" y="1988247"/>
                    <a:pt x="4824119" y="2091466"/>
                  </a:cubicBezTo>
                  <a:cubicBezTo>
                    <a:pt x="4833451" y="2233703"/>
                    <a:pt x="4124852" y="2320002"/>
                    <a:pt x="3585369" y="2563718"/>
                  </a:cubicBezTo>
                  <a:cubicBezTo>
                    <a:pt x="3779728" y="2807895"/>
                    <a:pt x="4357569" y="3382413"/>
                    <a:pt x="4549998" y="3739509"/>
                  </a:cubicBezTo>
                  <a:cubicBezTo>
                    <a:pt x="4200214" y="3679853"/>
                    <a:pt x="3389500" y="3265643"/>
                    <a:pt x="3070885" y="3224629"/>
                  </a:cubicBezTo>
                  <a:cubicBezTo>
                    <a:pt x="3024509" y="3539936"/>
                    <a:pt x="2850190" y="4334804"/>
                    <a:pt x="2769359" y="4623606"/>
                  </a:cubicBezTo>
                  <a:cubicBezTo>
                    <a:pt x="2633064" y="4672076"/>
                    <a:pt x="2081638" y="3185383"/>
                    <a:pt x="2017369" y="3199064"/>
                  </a:cubicBezTo>
                  <a:cubicBezTo>
                    <a:pt x="1885987" y="3193397"/>
                    <a:pt x="500174" y="3767558"/>
                    <a:pt x="354844" y="3631475"/>
                  </a:cubicBezTo>
                  <a:cubicBezTo>
                    <a:pt x="790024" y="3084190"/>
                    <a:pt x="1108810" y="2833278"/>
                    <a:pt x="1306700" y="2405719"/>
                  </a:cubicBezTo>
                  <a:cubicBezTo>
                    <a:pt x="1218707" y="2334388"/>
                    <a:pt x="52036" y="1460613"/>
                    <a:pt x="1" y="132379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18" name="Group 17">
              <a:extLst>
                <a:ext uri="{FF2B5EF4-FFF2-40B4-BE49-F238E27FC236}">
                  <a16:creationId xmlns:a16="http://schemas.microsoft.com/office/drawing/2014/main" id="{FE50D464-7A5F-C119-6F8B-B4A26AC8CF68}"/>
                </a:ext>
              </a:extLst>
            </p:cNvPr>
            <p:cNvGrpSpPr/>
            <p:nvPr/>
          </p:nvGrpSpPr>
          <p:grpSpPr>
            <a:xfrm>
              <a:off x="10837082" y="3961336"/>
              <a:ext cx="549299" cy="361152"/>
              <a:chOff x="10056508" y="3520306"/>
              <a:chExt cx="713092" cy="468842"/>
            </a:xfrm>
          </p:grpSpPr>
          <p:sp>
            <p:nvSpPr>
              <p:cNvPr id="20" name="Freeform: Shape 19">
                <a:extLst>
                  <a:ext uri="{FF2B5EF4-FFF2-40B4-BE49-F238E27FC236}">
                    <a16:creationId xmlns:a16="http://schemas.microsoft.com/office/drawing/2014/main" id="{3E16DB23-6D47-5C83-7FE7-ABB369BD695A}"/>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1" name="Oval 20">
                <a:extLst>
                  <a:ext uri="{FF2B5EF4-FFF2-40B4-BE49-F238E27FC236}">
                    <a16:creationId xmlns:a16="http://schemas.microsoft.com/office/drawing/2014/main" id="{707481BB-763A-C248-2ED2-57D87B816E32}"/>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Freeform: Shape 21">
                <a:extLst>
                  <a:ext uri="{FF2B5EF4-FFF2-40B4-BE49-F238E27FC236}">
                    <a16:creationId xmlns:a16="http://schemas.microsoft.com/office/drawing/2014/main" id="{0B07F7F2-2281-55F7-CDE9-72492E079724}"/>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3" name="Oval 22">
                <a:extLst>
                  <a:ext uri="{FF2B5EF4-FFF2-40B4-BE49-F238E27FC236}">
                    <a16:creationId xmlns:a16="http://schemas.microsoft.com/office/drawing/2014/main" id="{019C66C9-712E-A913-6586-9DC568770EC3}"/>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Freeform: Shape 23">
                <a:extLst>
                  <a:ext uri="{FF2B5EF4-FFF2-40B4-BE49-F238E27FC236}">
                    <a16:creationId xmlns:a16="http://schemas.microsoft.com/office/drawing/2014/main" id="{77BB9F2C-69DE-0F8A-2448-8E7116FAA322}"/>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grpSp>
        <p:grpSp>
          <p:nvGrpSpPr>
            <p:cNvPr id="25" name="Group 24">
              <a:extLst>
                <a:ext uri="{FF2B5EF4-FFF2-40B4-BE49-F238E27FC236}">
                  <a16:creationId xmlns:a16="http://schemas.microsoft.com/office/drawing/2014/main" id="{B9C4F084-8D94-CCCB-F089-CFDB7A029D68}"/>
                </a:ext>
              </a:extLst>
            </p:cNvPr>
            <p:cNvGrpSpPr/>
            <p:nvPr/>
          </p:nvGrpSpPr>
          <p:grpSpPr>
            <a:xfrm>
              <a:off x="10771448" y="5859052"/>
              <a:ext cx="627232" cy="435064"/>
              <a:chOff x="9839339" y="677159"/>
              <a:chExt cx="751991" cy="521600"/>
            </a:xfrm>
          </p:grpSpPr>
          <p:sp>
            <p:nvSpPr>
              <p:cNvPr id="26" name="Freeform: Shape 25">
                <a:extLst>
                  <a:ext uri="{FF2B5EF4-FFF2-40B4-BE49-F238E27FC236}">
                    <a16:creationId xmlns:a16="http://schemas.microsoft.com/office/drawing/2014/main" id="{2D222837-7749-059B-31B3-3C94E1324B5C}"/>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7" name="Freeform: Shape 26">
                <a:extLst>
                  <a:ext uri="{FF2B5EF4-FFF2-40B4-BE49-F238E27FC236}">
                    <a16:creationId xmlns:a16="http://schemas.microsoft.com/office/drawing/2014/main" id="{E282144B-DA4D-9B8F-ABE7-6A0797981D53}"/>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8" name="Freeform: Shape 27">
                <a:extLst>
                  <a:ext uri="{FF2B5EF4-FFF2-40B4-BE49-F238E27FC236}">
                    <a16:creationId xmlns:a16="http://schemas.microsoft.com/office/drawing/2014/main" id="{DCD27526-03E0-F0C3-53BB-272478AA9B97}"/>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spTree>
    <p:extLst>
      <p:ext uri="{BB962C8B-B14F-4D97-AF65-F5344CB8AC3E}">
        <p14:creationId xmlns:p14="http://schemas.microsoft.com/office/powerpoint/2010/main" val="12284511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Statement">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4194" y="-1364827"/>
            <a:ext cx="5843456" cy="1166707"/>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1195492" y="2268813"/>
            <a:ext cx="4467018" cy="5512906"/>
          </a:xfrm>
          <a:prstGeom prst="rect">
            <a:avLst/>
          </a:prstGeom>
        </p:spPr>
        <p:txBody>
          <a:bodyPr vert="horz" lIns="91440" tIns="45720" rIns="91440" bIns="45720" rtlCol="0" anchor="ctr">
            <a:normAutofit/>
          </a:bodyPr>
          <a:lstStyle>
            <a:lvl1pPr marL="0" indent="0" algn="ctr">
              <a:lnSpc>
                <a:spcPct val="55000"/>
              </a:lnSpc>
              <a:buNone/>
              <a:defRPr lang="en-US" sz="4500" b="1" dirty="0">
                <a:latin typeface="+mj-lt"/>
              </a:defRPr>
            </a:lvl1pPr>
            <a:lvl2pPr marL="257175" indent="0" algn="ctr">
              <a:lnSpc>
                <a:spcPct val="55000"/>
              </a:lnSpc>
              <a:buNone/>
              <a:defRPr lang="en-US" sz="4500" b="1" dirty="0">
                <a:latin typeface="+mj-lt"/>
              </a:defRPr>
            </a:lvl2pPr>
            <a:lvl3pPr marL="514350" indent="0" algn="ctr">
              <a:lnSpc>
                <a:spcPct val="55000"/>
              </a:lnSpc>
              <a:buNone/>
              <a:defRPr lang="en-US" sz="4500" b="1" dirty="0">
                <a:latin typeface="+mj-lt"/>
              </a:defRPr>
            </a:lvl3pPr>
            <a:lvl4pPr marL="771525" indent="0" algn="ctr">
              <a:lnSpc>
                <a:spcPct val="55000"/>
              </a:lnSpc>
              <a:buNone/>
              <a:defRPr lang="en-US" sz="4500" b="1" dirty="0">
                <a:latin typeface="+mj-lt"/>
              </a:defRPr>
            </a:lvl4pPr>
            <a:lvl5pPr marL="1028700" indent="0" algn="ctr">
              <a:lnSpc>
                <a:spcPct val="55000"/>
              </a:lnSpc>
              <a:buNone/>
              <a:defRPr lang="en-US" sz="4500" b="1" dirty="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accent3">
                    <a:lumMod val="75000"/>
                  </a:schemeClr>
                </a:solidFil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7682804A-A00E-46FE-B835-260E5E0B6CC8}" type="slidenum">
              <a:rPr lang="en-US" smtClean="0"/>
              <a:t>‹#›</a:t>
            </a:fld>
            <a:endParaRPr lang="en-US"/>
          </a:p>
        </p:txBody>
      </p:sp>
      <p:sp>
        <p:nvSpPr>
          <p:cNvPr id="16" name="Oval 28">
            <a:extLst>
              <a:ext uri="{FF2B5EF4-FFF2-40B4-BE49-F238E27FC236}">
                <a16:creationId xmlns:a16="http://schemas.microsoft.com/office/drawing/2014/main" id="{9A08BBB9-2A8D-DCA0-A0C8-56229C3CA62D}"/>
              </a:ext>
            </a:extLst>
          </p:cNvPr>
          <p:cNvSpPr/>
          <p:nvPr/>
        </p:nvSpPr>
        <p:spPr>
          <a:xfrm rot="1928485">
            <a:off x="1631284" y="4365840"/>
            <a:ext cx="2699119" cy="6893009"/>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Star: 7 Points 2">
            <a:extLst>
              <a:ext uri="{FF2B5EF4-FFF2-40B4-BE49-F238E27FC236}">
                <a16:creationId xmlns:a16="http://schemas.microsoft.com/office/drawing/2014/main" id="{C3DC6072-5AD5-FBFC-C8F4-7698336A4C06}"/>
              </a:ext>
            </a:extLst>
          </p:cNvPr>
          <p:cNvSpPr/>
          <p:nvPr/>
        </p:nvSpPr>
        <p:spPr>
          <a:xfrm rot="655070">
            <a:off x="4077051" y="890470"/>
            <a:ext cx="2783854" cy="7202334"/>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0" name="Freeform: Shape 19">
            <a:extLst>
              <a:ext uri="{FF2B5EF4-FFF2-40B4-BE49-F238E27FC236}">
                <a16:creationId xmlns:a16="http://schemas.microsoft.com/office/drawing/2014/main" id="{1371032F-4AF3-8568-A556-3CCC9DB5ED5D}"/>
              </a:ext>
            </a:extLst>
          </p:cNvPr>
          <p:cNvSpPr/>
          <p:nvPr/>
        </p:nvSpPr>
        <p:spPr>
          <a:xfrm rot="8632732">
            <a:off x="-336862" y="2061071"/>
            <a:ext cx="3393849" cy="401363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solidFill>
                <a:schemeClr val="tx2"/>
              </a:solidFill>
            </a:endParaRPr>
          </a:p>
        </p:txBody>
      </p:sp>
    </p:spTree>
    <p:extLst>
      <p:ext uri="{BB962C8B-B14F-4D97-AF65-F5344CB8AC3E}">
        <p14:creationId xmlns:p14="http://schemas.microsoft.com/office/powerpoint/2010/main" val="2230576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bg>
      <p:bgPr>
        <a:solidFill>
          <a:schemeClr val="bg2"/>
        </a:solidFill>
        <a:effectLst/>
      </p:bgPr>
    </p:bg>
    <p:spTree>
      <p:nvGrpSpPr>
        <p:cNvPr id="1" name=""/>
        <p:cNvGrpSpPr/>
        <p:nvPr/>
      </p:nvGrpSpPr>
      <p:grpSpPr>
        <a:xfrm>
          <a:off x="0" y="0"/>
          <a:ext cx="0" cy="0"/>
          <a:chOff x="0" y="0"/>
          <a:chExt cx="0" cy="0"/>
        </a:xfrm>
      </p:grpSpPr>
      <p:sp>
        <p:nvSpPr>
          <p:cNvPr id="12" name="Oval 28">
            <a:extLst>
              <a:ext uri="{FF2B5EF4-FFF2-40B4-BE49-F238E27FC236}">
                <a16:creationId xmlns:a16="http://schemas.microsoft.com/office/drawing/2014/main" id="{F30CBD22-E536-26E8-ADAE-542BAD9C8C92}"/>
              </a:ext>
            </a:extLst>
          </p:cNvPr>
          <p:cNvSpPr/>
          <p:nvPr/>
        </p:nvSpPr>
        <p:spPr>
          <a:xfrm rot="18585563">
            <a:off x="4941644" y="8058396"/>
            <a:ext cx="2683834" cy="107448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 name="connsiteX0" fmla="*/ 32809 w 2812930"/>
              <a:gd name="connsiteY0" fmla="*/ 1703227 h 2891892"/>
              <a:gd name="connsiteX1" fmla="*/ 409564 w 2812930"/>
              <a:gd name="connsiteY1" fmla="*/ 436711 h 2891892"/>
              <a:gd name="connsiteX2" fmla="*/ 1437038 w 2812930"/>
              <a:gd name="connsiteY2" fmla="*/ 1129 h 2891892"/>
              <a:gd name="connsiteX3" fmla="*/ 2446323 w 2812930"/>
              <a:gd name="connsiteY3" fmla="*/ 536592 h 2891892"/>
              <a:gd name="connsiteX4" fmla="*/ 2686706 w 2812930"/>
              <a:gd name="connsiteY4" fmla="*/ 2046174 h 2891892"/>
              <a:gd name="connsiteX5" fmla="*/ 1184817 w 2812930"/>
              <a:gd name="connsiteY5" fmla="*/ 2881864 h 2891892"/>
              <a:gd name="connsiteX6" fmla="*/ 32809 w 2812930"/>
              <a:gd name="connsiteY6" fmla="*/ 1703227 h 289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930" h="2891892">
                <a:moveTo>
                  <a:pt x="32809" y="1703227"/>
                </a:moveTo>
                <a:cubicBezTo>
                  <a:pt x="-94915" y="1117381"/>
                  <a:pt x="175526" y="720394"/>
                  <a:pt x="409564" y="436711"/>
                </a:cubicBezTo>
                <a:cubicBezTo>
                  <a:pt x="643602" y="153028"/>
                  <a:pt x="1097578" y="-15518"/>
                  <a:pt x="1437038" y="1129"/>
                </a:cubicBezTo>
                <a:cubicBezTo>
                  <a:pt x="1776498" y="17776"/>
                  <a:pt x="2238045" y="195751"/>
                  <a:pt x="2446323" y="536592"/>
                </a:cubicBezTo>
                <a:cubicBezTo>
                  <a:pt x="2654601" y="877433"/>
                  <a:pt x="3000986" y="1443744"/>
                  <a:pt x="2686706" y="2046174"/>
                </a:cubicBezTo>
                <a:cubicBezTo>
                  <a:pt x="2243732" y="2763750"/>
                  <a:pt x="1627133" y="2939022"/>
                  <a:pt x="1184817" y="2881864"/>
                </a:cubicBezTo>
                <a:cubicBezTo>
                  <a:pt x="742501" y="2824706"/>
                  <a:pt x="160533" y="2289073"/>
                  <a:pt x="32809" y="170322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394195" y="7612963"/>
            <a:ext cx="3834164" cy="1166707"/>
          </a:xfrm>
        </p:spPr>
        <p:txBody>
          <a:bodyPr anchor="ctr">
            <a:normAutofit/>
          </a:bodyPr>
          <a:lstStyle>
            <a:lvl1pPr>
              <a:defRPr sz="2025">
                <a:solidFill>
                  <a:schemeClr val="tx2"/>
                </a:solidFill>
              </a:defRPr>
            </a:lvl1pPr>
          </a:lstStyle>
          <a:p>
            <a:r>
              <a:rPr lang="en-US" dirty="0"/>
              <a:t>Quote Author</a:t>
            </a:r>
          </a:p>
        </p:txBody>
      </p:sp>
      <p:sp>
        <p:nvSpPr>
          <p:cNvPr id="9" name="Content Placeholder 8">
            <a:extLst>
              <a:ext uri="{FF2B5EF4-FFF2-40B4-BE49-F238E27FC236}">
                <a16:creationId xmlns:a16="http://schemas.microsoft.com/office/drawing/2014/main" id="{A1CEF28A-3F52-68BB-661E-D02CAE40FEE5}"/>
              </a:ext>
            </a:extLst>
          </p:cNvPr>
          <p:cNvSpPr>
            <a:spLocks noGrp="1"/>
          </p:cNvSpPr>
          <p:nvPr>
            <p:ph sz="quarter" idx="13" hasCustomPrompt="1"/>
          </p:nvPr>
        </p:nvSpPr>
        <p:spPr>
          <a:xfrm>
            <a:off x="385764" y="1986226"/>
            <a:ext cx="4159155" cy="4624653"/>
          </a:xfrm>
        </p:spPr>
        <p:txBody>
          <a:bodyPr/>
          <a:lstStyle>
            <a:lvl1pPr marL="0" indent="0">
              <a:lnSpc>
                <a:spcPct val="100000"/>
              </a:lnSpc>
              <a:buNone/>
              <a:defRPr sz="2475"/>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237258" y="9181395"/>
            <a:ext cx="1162426" cy="527403"/>
          </a:xfrm>
        </p:spPr>
        <p:txBody>
          <a:bodyPr/>
          <a:lstStyle>
            <a:lvl1pPr>
              <a:defRPr>
                <a:solidFill>
                  <a:schemeClr val="tx2"/>
                </a:solidFil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501978" y="9181395"/>
            <a:ext cx="276657" cy="527403"/>
          </a:xfrm>
        </p:spPr>
        <p:txBody>
          <a:bodyPr/>
          <a:lstStyle>
            <a:lvl1pPr>
              <a:defRPr>
                <a:solidFill>
                  <a:schemeClr val="tx2"/>
                </a:solidFill>
              </a:defRPr>
            </a:lvl1pPr>
          </a:lstStyle>
          <a:p>
            <a:fld id="{7682804A-A00E-46FE-B835-260E5E0B6CC8}" type="slidenum">
              <a:rPr lang="en-US" smtClean="0"/>
              <a:t>‹#›</a:t>
            </a:fld>
            <a:endParaRPr lang="en-US"/>
          </a:p>
        </p:txBody>
      </p:sp>
      <p:sp>
        <p:nvSpPr>
          <p:cNvPr id="14" name="Freeform: Shape 13">
            <a:extLst>
              <a:ext uri="{FF2B5EF4-FFF2-40B4-BE49-F238E27FC236}">
                <a16:creationId xmlns:a16="http://schemas.microsoft.com/office/drawing/2014/main" id="{DEF7170A-F9A7-05AB-2DC1-6B0DFCA876A1}"/>
              </a:ext>
            </a:extLst>
          </p:cNvPr>
          <p:cNvSpPr/>
          <p:nvPr/>
        </p:nvSpPr>
        <p:spPr>
          <a:xfrm rot="6910187">
            <a:off x="3848383" y="7832286"/>
            <a:ext cx="3131166" cy="644136"/>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solidFill>
                <a:schemeClr val="tx2"/>
              </a:solidFill>
            </a:endParaRPr>
          </a:p>
        </p:txBody>
      </p:sp>
      <p:sp>
        <p:nvSpPr>
          <p:cNvPr id="17" name="Star: 7 Points 2">
            <a:extLst>
              <a:ext uri="{FF2B5EF4-FFF2-40B4-BE49-F238E27FC236}">
                <a16:creationId xmlns:a16="http://schemas.microsoft.com/office/drawing/2014/main" id="{F6846D31-31E7-588B-1737-4BD00B2DCA26}"/>
              </a:ext>
            </a:extLst>
          </p:cNvPr>
          <p:cNvSpPr/>
          <p:nvPr/>
        </p:nvSpPr>
        <p:spPr>
          <a:xfrm rot="16714281">
            <a:off x="4691354" y="5225700"/>
            <a:ext cx="2937364" cy="115246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Oval 12">
            <a:extLst>
              <a:ext uri="{FF2B5EF4-FFF2-40B4-BE49-F238E27FC236}">
                <a16:creationId xmlns:a16="http://schemas.microsoft.com/office/drawing/2014/main" id="{E65F7D01-21A9-0939-B89C-D52676F3930E}"/>
              </a:ext>
            </a:extLst>
          </p:cNvPr>
          <p:cNvSpPr/>
          <p:nvPr/>
        </p:nvSpPr>
        <p:spPr>
          <a:xfrm rot="5784107">
            <a:off x="6234306" y="8877243"/>
            <a:ext cx="180196" cy="77252"/>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15" name="Group 14">
            <a:extLst>
              <a:ext uri="{FF2B5EF4-FFF2-40B4-BE49-F238E27FC236}">
                <a16:creationId xmlns:a16="http://schemas.microsoft.com/office/drawing/2014/main" id="{ADF5CF91-BA20-8A95-1277-A216C89A2382}"/>
              </a:ext>
            </a:extLst>
          </p:cNvPr>
          <p:cNvGrpSpPr/>
          <p:nvPr/>
        </p:nvGrpSpPr>
        <p:grpSpPr>
          <a:xfrm rot="784898" flipH="1">
            <a:off x="5289258" y="7938489"/>
            <a:ext cx="297725" cy="530296"/>
            <a:chOff x="9839339" y="677159"/>
            <a:chExt cx="751991" cy="521600"/>
          </a:xfrm>
        </p:grpSpPr>
        <p:sp>
          <p:nvSpPr>
            <p:cNvPr id="16" name="Freeform: Shape 16">
              <a:extLst>
                <a:ext uri="{FF2B5EF4-FFF2-40B4-BE49-F238E27FC236}">
                  <a16:creationId xmlns:a16="http://schemas.microsoft.com/office/drawing/2014/main" id="{C0EEBD5B-FB39-50AA-1214-747DCD072EB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Freeform: Shape 17">
              <a:extLst>
                <a:ext uri="{FF2B5EF4-FFF2-40B4-BE49-F238E27FC236}">
                  <a16:creationId xmlns:a16="http://schemas.microsoft.com/office/drawing/2014/main" id="{20ED9D33-5B4E-90D8-D488-95CE77F7B194}"/>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 name="Freeform: Shape 18">
              <a:extLst>
                <a:ext uri="{FF2B5EF4-FFF2-40B4-BE49-F238E27FC236}">
                  <a16:creationId xmlns:a16="http://schemas.microsoft.com/office/drawing/2014/main" id="{520F23AD-BE92-A89F-127D-8172F015A9DC}"/>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nvGrpSpPr>
          <p:cNvPr id="20" name="Group 19">
            <a:extLst>
              <a:ext uri="{FF2B5EF4-FFF2-40B4-BE49-F238E27FC236}">
                <a16:creationId xmlns:a16="http://schemas.microsoft.com/office/drawing/2014/main" id="{18D22A8F-B161-7EE9-812D-5FBDE1D1CA20}"/>
              </a:ext>
            </a:extLst>
          </p:cNvPr>
          <p:cNvGrpSpPr/>
          <p:nvPr/>
        </p:nvGrpSpPr>
        <p:grpSpPr>
          <a:xfrm flipH="1">
            <a:off x="6189505" y="8179834"/>
            <a:ext cx="310905" cy="373317"/>
            <a:chOff x="1162566" y="1754387"/>
            <a:chExt cx="669182" cy="312906"/>
          </a:xfrm>
        </p:grpSpPr>
        <p:sp>
          <p:nvSpPr>
            <p:cNvPr id="21" name="Oval 20">
              <a:extLst>
                <a:ext uri="{FF2B5EF4-FFF2-40B4-BE49-F238E27FC236}">
                  <a16:creationId xmlns:a16="http://schemas.microsoft.com/office/drawing/2014/main" id="{9BA1864B-B3D8-DBB2-DE91-56194E6675BF}"/>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Freeform: Shape 10">
              <a:extLst>
                <a:ext uri="{FF2B5EF4-FFF2-40B4-BE49-F238E27FC236}">
                  <a16:creationId xmlns:a16="http://schemas.microsoft.com/office/drawing/2014/main" id="{0E4FD2E7-021A-3CAD-BBEB-C3DA66714DD7}"/>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3" name="Oval 22">
              <a:extLst>
                <a:ext uri="{FF2B5EF4-FFF2-40B4-BE49-F238E27FC236}">
                  <a16:creationId xmlns:a16="http://schemas.microsoft.com/office/drawing/2014/main" id="{7EA79C37-9D84-E7CA-9360-EF7895C6A436}"/>
                </a:ext>
              </a:extLst>
            </p:cNvPr>
            <p:cNvSpPr/>
            <p:nvPr/>
          </p:nvSpPr>
          <p:spPr>
            <a:xfrm rot="21262796" flipV="1">
              <a:off x="1555261"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4" name="Freeform: Shape 12">
              <a:extLst>
                <a:ext uri="{FF2B5EF4-FFF2-40B4-BE49-F238E27FC236}">
                  <a16:creationId xmlns:a16="http://schemas.microsoft.com/office/drawing/2014/main" id="{1A4768A1-F55C-247D-F9E6-6EE4C0419EDF}"/>
                </a:ext>
              </a:extLst>
            </p:cNvPr>
            <p:cNvSpPr/>
            <p:nvPr/>
          </p:nvSpPr>
          <p:spPr>
            <a:xfrm rot="18622065" flipV="1">
              <a:off x="1691040" y="1843586"/>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p>
          </p:txBody>
        </p:sp>
      </p:grpSp>
      <p:grpSp>
        <p:nvGrpSpPr>
          <p:cNvPr id="32" name="Group 31">
            <a:extLst>
              <a:ext uri="{FF2B5EF4-FFF2-40B4-BE49-F238E27FC236}">
                <a16:creationId xmlns:a16="http://schemas.microsoft.com/office/drawing/2014/main" id="{6FC7693C-EFF9-BC88-82CC-27266C234976}"/>
              </a:ext>
            </a:extLst>
          </p:cNvPr>
          <p:cNvGrpSpPr/>
          <p:nvPr/>
        </p:nvGrpSpPr>
        <p:grpSpPr>
          <a:xfrm rot="21128632">
            <a:off x="6024476" y="5694815"/>
            <a:ext cx="387144" cy="442880"/>
            <a:chOff x="10096975" y="5939226"/>
            <a:chExt cx="929806" cy="414217"/>
          </a:xfrm>
        </p:grpSpPr>
        <p:sp>
          <p:nvSpPr>
            <p:cNvPr id="33" name="Freeform: Shape 14">
              <a:extLst>
                <a:ext uri="{FF2B5EF4-FFF2-40B4-BE49-F238E27FC236}">
                  <a16:creationId xmlns:a16="http://schemas.microsoft.com/office/drawing/2014/main" id="{BEC46EC4-2B0E-5879-B411-B4F8D2E91ECD}"/>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4" name="Freeform: Shape 15">
              <a:extLst>
                <a:ext uri="{FF2B5EF4-FFF2-40B4-BE49-F238E27FC236}">
                  <a16:creationId xmlns:a16="http://schemas.microsoft.com/office/drawing/2014/main" id="{6FCB03E4-9321-8D47-B318-B69F725D0E96}"/>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5" name="Freeform: Shape 16">
              <a:extLst>
                <a:ext uri="{FF2B5EF4-FFF2-40B4-BE49-F238E27FC236}">
                  <a16:creationId xmlns:a16="http://schemas.microsoft.com/office/drawing/2014/main" id="{9D7FFB4D-13C1-D8E7-7BAD-68F2A25A84FB}"/>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Tree>
    <p:extLst>
      <p:ext uri="{BB962C8B-B14F-4D97-AF65-F5344CB8AC3E}">
        <p14:creationId xmlns:p14="http://schemas.microsoft.com/office/powerpoint/2010/main" val="368262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1B10-4D77-D9D0-CD2B-70B8C7E065B2}"/>
              </a:ext>
            </a:extLst>
          </p:cNvPr>
          <p:cNvSpPr>
            <a:spLocks noGrp="1"/>
          </p:cNvSpPr>
          <p:nvPr>
            <p:ph type="title"/>
          </p:nvPr>
        </p:nvSpPr>
        <p:spPr>
          <a:xfrm>
            <a:off x="393559" y="793060"/>
            <a:ext cx="5565374" cy="155621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55B508C-3D3C-3A04-3528-4893259B0455}"/>
              </a:ext>
            </a:extLst>
          </p:cNvPr>
          <p:cNvSpPr>
            <a:spLocks noGrp="1"/>
          </p:cNvSpPr>
          <p:nvPr>
            <p:ph sz="half" idx="1"/>
          </p:nvPr>
        </p:nvSpPr>
        <p:spPr>
          <a:xfrm>
            <a:off x="393559" y="2811728"/>
            <a:ext cx="2487071" cy="613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DAA02F6-BD05-ADB1-BA48-248F41B6F5F3}"/>
              </a:ext>
            </a:extLst>
          </p:cNvPr>
          <p:cNvSpPr>
            <a:spLocks noGrp="1"/>
          </p:cNvSpPr>
          <p:nvPr>
            <p:ph sz="half" idx="2"/>
          </p:nvPr>
        </p:nvSpPr>
        <p:spPr>
          <a:xfrm>
            <a:off x="3471863" y="2811728"/>
            <a:ext cx="2487071" cy="613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E948D4F-0D0A-8BB9-4F56-107A52F281E3}"/>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4E769124-FC98-B1DD-3B04-F87993383C4B}"/>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7" name="Slide Number Placeholder 6">
            <a:extLst>
              <a:ext uri="{FF2B5EF4-FFF2-40B4-BE49-F238E27FC236}">
                <a16:creationId xmlns:a16="http://schemas.microsoft.com/office/drawing/2014/main" id="{03FF5D1E-4005-A355-6CD3-9DD91ADA603E}"/>
              </a:ext>
            </a:extLst>
          </p:cNvPr>
          <p:cNvSpPr>
            <a:spLocks noGrp="1"/>
          </p:cNvSpPr>
          <p:nvPr>
            <p:ph type="sldNum" sz="quarter" idx="12"/>
          </p:nvPr>
        </p:nvSpPr>
        <p:spPr/>
        <p:txBody>
          <a:bodyPr/>
          <a:lstStyle/>
          <a:p>
            <a:fld id="{7682804A-A00E-46FE-B835-260E5E0B6CC8}" type="slidenum">
              <a:rPr lang="en-US" smtClean="0"/>
              <a:t>‹#›</a:t>
            </a:fld>
            <a:endParaRPr lang="en-US"/>
          </a:p>
        </p:txBody>
      </p:sp>
    </p:spTree>
    <p:extLst>
      <p:ext uri="{BB962C8B-B14F-4D97-AF65-F5344CB8AC3E}">
        <p14:creationId xmlns:p14="http://schemas.microsoft.com/office/powerpoint/2010/main" val="1796888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FE0F-B048-7F4F-1EF2-91CD224D93FC}"/>
              </a:ext>
            </a:extLst>
          </p:cNvPr>
          <p:cNvSpPr>
            <a:spLocks noGrp="1"/>
          </p:cNvSpPr>
          <p:nvPr>
            <p:ph type="title"/>
          </p:nvPr>
        </p:nvSpPr>
        <p:spPr>
          <a:xfrm>
            <a:off x="384567" y="527404"/>
            <a:ext cx="5915025" cy="1821869"/>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C155D06-C2C8-1830-D789-879E3F39087C}"/>
              </a:ext>
            </a:extLst>
          </p:cNvPr>
          <p:cNvSpPr>
            <a:spLocks noGrp="1"/>
          </p:cNvSpPr>
          <p:nvPr>
            <p:ph type="body" idx="1"/>
          </p:nvPr>
        </p:nvSpPr>
        <p:spPr>
          <a:xfrm>
            <a:off x="384567" y="2349274"/>
            <a:ext cx="2494217" cy="866490"/>
          </a:xfrm>
        </p:spPr>
        <p:txBody>
          <a:bodyPr anchor="b">
            <a:normAutofit/>
          </a:bodyPr>
          <a:lstStyle>
            <a:lvl1pPr marL="0" indent="0">
              <a:buNone/>
              <a:defRPr sz="788" b="0" cap="all" spc="56"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EACE6BF6-D801-9236-6425-501DB8AD6A14}"/>
              </a:ext>
            </a:extLst>
          </p:cNvPr>
          <p:cNvSpPr>
            <a:spLocks noGrp="1"/>
          </p:cNvSpPr>
          <p:nvPr>
            <p:ph sz="half" idx="2"/>
          </p:nvPr>
        </p:nvSpPr>
        <p:spPr>
          <a:xfrm>
            <a:off x="384567" y="3312408"/>
            <a:ext cx="2481993" cy="57560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4149CA7-B860-B244-7675-4472B019AA7D}"/>
              </a:ext>
            </a:extLst>
          </p:cNvPr>
          <p:cNvSpPr>
            <a:spLocks noGrp="1"/>
          </p:cNvSpPr>
          <p:nvPr>
            <p:ph type="body" sz="quarter" idx="3"/>
          </p:nvPr>
        </p:nvSpPr>
        <p:spPr>
          <a:xfrm>
            <a:off x="3471863" y="2349274"/>
            <a:ext cx="2494217" cy="866490"/>
          </a:xfrm>
        </p:spPr>
        <p:txBody>
          <a:bodyPr anchor="b">
            <a:normAutofit/>
          </a:bodyPr>
          <a:lstStyle>
            <a:lvl1pPr marL="0" indent="0">
              <a:buNone/>
              <a:defRPr sz="788" b="0" cap="all" spc="56"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5259BFE2-FAC6-C58C-6C76-208F5F020DC2}"/>
              </a:ext>
            </a:extLst>
          </p:cNvPr>
          <p:cNvSpPr>
            <a:spLocks noGrp="1"/>
          </p:cNvSpPr>
          <p:nvPr>
            <p:ph sz="quarter" idx="4"/>
          </p:nvPr>
        </p:nvSpPr>
        <p:spPr>
          <a:xfrm>
            <a:off x="3471863" y="3312408"/>
            <a:ext cx="2494217" cy="57560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E175141C-6BF3-1939-A42E-8C52BA9DC2B5}"/>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5919760F-E677-41B9-FDC2-34B300618B9E}"/>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9" name="Slide Number Placeholder 8">
            <a:extLst>
              <a:ext uri="{FF2B5EF4-FFF2-40B4-BE49-F238E27FC236}">
                <a16:creationId xmlns:a16="http://schemas.microsoft.com/office/drawing/2014/main" id="{616A3921-47E3-6FAB-EAC8-284F4F13CD13}"/>
              </a:ext>
            </a:extLst>
          </p:cNvPr>
          <p:cNvSpPr>
            <a:spLocks noGrp="1"/>
          </p:cNvSpPr>
          <p:nvPr>
            <p:ph type="sldNum" sz="quarter" idx="12"/>
          </p:nvPr>
        </p:nvSpPr>
        <p:spPr/>
        <p:txBody>
          <a:bodyPr/>
          <a:lstStyle/>
          <a:p>
            <a:fld id="{7682804A-A00E-46FE-B835-260E5E0B6CC8}" type="slidenum">
              <a:rPr lang="en-US" smtClean="0"/>
              <a:t>‹#›</a:t>
            </a:fld>
            <a:endParaRPr lang="en-US"/>
          </a:p>
        </p:txBody>
      </p:sp>
    </p:spTree>
    <p:extLst>
      <p:ext uri="{BB962C8B-B14F-4D97-AF65-F5344CB8AC3E}">
        <p14:creationId xmlns:p14="http://schemas.microsoft.com/office/powerpoint/2010/main" val="2447546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98D-235D-1189-9ABF-73D501777CC0}"/>
              </a:ext>
            </a:extLst>
          </p:cNvPr>
          <p:cNvSpPr>
            <a:spLocks noGrp="1"/>
          </p:cNvSpPr>
          <p:nvPr>
            <p:ph type="title"/>
          </p:nvPr>
        </p:nvSpPr>
        <p:spPr>
          <a:xfrm>
            <a:off x="393559" y="793059"/>
            <a:ext cx="5915025" cy="1655252"/>
          </a:xfrm>
        </p:spPr>
        <p:txBody>
          <a:bodyPr anchor="t"/>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A9964A8-457E-C600-441D-D76D1DC741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F76DB80-064D-3114-7184-B6513973DEF0}"/>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5" name="Slide Number Placeholder 4">
            <a:extLst>
              <a:ext uri="{FF2B5EF4-FFF2-40B4-BE49-F238E27FC236}">
                <a16:creationId xmlns:a16="http://schemas.microsoft.com/office/drawing/2014/main" id="{B0E6256D-F7BE-F14B-43BB-AFE5705E83F7}"/>
              </a:ext>
            </a:extLst>
          </p:cNvPr>
          <p:cNvSpPr>
            <a:spLocks noGrp="1"/>
          </p:cNvSpPr>
          <p:nvPr>
            <p:ph type="sldNum" sz="quarter" idx="12"/>
          </p:nvPr>
        </p:nvSpPr>
        <p:spPr/>
        <p:txBody>
          <a:bodyPr/>
          <a:lstStyle/>
          <a:p>
            <a:fld id="{7682804A-A00E-46FE-B835-260E5E0B6CC8}" type="slidenum">
              <a:rPr lang="en-US" smtClean="0"/>
              <a:t>‹#›</a:t>
            </a:fld>
            <a:endParaRPr lang="en-US"/>
          </a:p>
        </p:txBody>
      </p:sp>
    </p:spTree>
    <p:extLst>
      <p:ext uri="{BB962C8B-B14F-4D97-AF65-F5344CB8AC3E}">
        <p14:creationId xmlns:p14="http://schemas.microsoft.com/office/powerpoint/2010/main" val="32945864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08E978-EAE3-36FC-5692-1AE269E38BF3}"/>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767FDD81-38B0-7352-1845-D6883BD6D8F8}"/>
              </a:ext>
            </a:extLst>
          </p:cNvPr>
          <p:cNvSpPr>
            <a:spLocks noGrp="1"/>
          </p:cNvSpPr>
          <p:nvPr>
            <p:ph type="dt" sz="half" idx="10"/>
          </p:nvPr>
        </p:nvSpPr>
        <p:spPr/>
        <p:txBody>
          <a:bodyPr/>
          <a:lstStyle/>
          <a:p>
            <a:fld id="{CA9E302B-6FC6-41B5-B018-0D7291B403D3}" type="datetimeFigureOut">
              <a:rPr lang="en-US" smtClean="0"/>
              <a:t>10-Sep-26</a:t>
            </a:fld>
            <a:endParaRPr lang="en-US"/>
          </a:p>
        </p:txBody>
      </p:sp>
      <p:sp>
        <p:nvSpPr>
          <p:cNvPr id="4" name="Slide Number Placeholder 3">
            <a:extLst>
              <a:ext uri="{FF2B5EF4-FFF2-40B4-BE49-F238E27FC236}">
                <a16:creationId xmlns:a16="http://schemas.microsoft.com/office/drawing/2014/main" id="{D7443987-08C8-F21D-C066-4F2D226DE32C}"/>
              </a:ext>
            </a:extLst>
          </p:cNvPr>
          <p:cNvSpPr>
            <a:spLocks noGrp="1"/>
          </p:cNvSpPr>
          <p:nvPr>
            <p:ph type="sldNum" sz="quarter" idx="12"/>
          </p:nvPr>
        </p:nvSpPr>
        <p:spPr/>
        <p:txBody>
          <a:bodyPr/>
          <a:lstStyle/>
          <a:p>
            <a:fld id="{7682804A-A00E-46FE-B835-260E5E0B6CC8}" type="slidenum">
              <a:rPr lang="en-US" smtClean="0"/>
              <a:t>‹#›</a:t>
            </a:fld>
            <a:endParaRPr lang="en-US"/>
          </a:p>
        </p:txBody>
      </p:sp>
    </p:spTree>
    <p:extLst>
      <p:ext uri="{BB962C8B-B14F-4D97-AF65-F5344CB8AC3E}">
        <p14:creationId xmlns:p14="http://schemas.microsoft.com/office/powerpoint/2010/main" val="3184237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clusion">
    <p:bg>
      <p:bgPr>
        <a:solidFill>
          <a:schemeClr val="accent3"/>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9808008-80F6-2779-AE41-35A382A91D7F}"/>
              </a:ext>
            </a:extLst>
          </p:cNvPr>
          <p:cNvGrpSpPr/>
          <p:nvPr/>
        </p:nvGrpSpPr>
        <p:grpSpPr>
          <a:xfrm rot="9987480">
            <a:off x="4942704" y="5411941"/>
            <a:ext cx="1231250" cy="2964612"/>
            <a:chOff x="7749926" y="3136297"/>
            <a:chExt cx="3434150" cy="3220050"/>
          </a:xfrm>
          <a:solidFill>
            <a:schemeClr val="accent5">
              <a:lumMod val="60000"/>
              <a:lumOff val="40000"/>
            </a:schemeClr>
          </a:solidFill>
        </p:grpSpPr>
        <p:sp>
          <p:nvSpPr>
            <p:cNvPr id="19" name="Freeform: Shape 18">
              <a:extLst>
                <a:ext uri="{FF2B5EF4-FFF2-40B4-BE49-F238E27FC236}">
                  <a16:creationId xmlns:a16="http://schemas.microsoft.com/office/drawing/2014/main" id="{18FA0D4B-A035-10C6-FE43-49AA85810A7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solidFill>
                  <a:schemeClr val="tx2"/>
                </a:solidFill>
              </a:endParaRPr>
            </a:p>
          </p:txBody>
        </p:sp>
        <p:sp>
          <p:nvSpPr>
            <p:cNvPr id="20" name="Freeform: Shape 19">
              <a:extLst>
                <a:ext uri="{FF2B5EF4-FFF2-40B4-BE49-F238E27FC236}">
                  <a16:creationId xmlns:a16="http://schemas.microsoft.com/office/drawing/2014/main" id="{FC0FF313-337C-7421-9ED4-F3C362718C39}"/>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solidFill>
                  <a:schemeClr val="tx2"/>
                </a:solidFill>
              </a:endParaRPr>
            </a:p>
          </p:txBody>
        </p:sp>
      </p:grpSp>
      <p:sp>
        <p:nvSpPr>
          <p:cNvPr id="8" name="Oval 28">
            <a:extLst>
              <a:ext uri="{FF2B5EF4-FFF2-40B4-BE49-F238E27FC236}">
                <a16:creationId xmlns:a16="http://schemas.microsoft.com/office/drawing/2014/main" id="{81936825-1175-B4E4-16E4-EB18E87281C6}"/>
              </a:ext>
            </a:extLst>
          </p:cNvPr>
          <p:cNvSpPr/>
          <p:nvPr/>
        </p:nvSpPr>
        <p:spPr>
          <a:xfrm rot="18585563">
            <a:off x="4737120" y="3418216"/>
            <a:ext cx="2440348" cy="97101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sp>
        <p:nvSpPr>
          <p:cNvPr id="22" name="Freeform: Shape 21">
            <a:extLst>
              <a:ext uri="{FF2B5EF4-FFF2-40B4-BE49-F238E27FC236}">
                <a16:creationId xmlns:a16="http://schemas.microsoft.com/office/drawing/2014/main" id="{ABBC4481-B604-5FA7-9666-E8395CAA8745}"/>
              </a:ext>
            </a:extLst>
          </p:cNvPr>
          <p:cNvSpPr/>
          <p:nvPr/>
        </p:nvSpPr>
        <p:spPr>
          <a:xfrm rot="10501542">
            <a:off x="5042839" y="8321063"/>
            <a:ext cx="1376903" cy="1646451"/>
          </a:xfrm>
          <a:custGeom>
            <a:avLst/>
            <a:gdLst>
              <a:gd name="connsiteX0" fmla="*/ 1127699 w 2447828"/>
              <a:gd name="connsiteY0" fmla="*/ 1136708 h 1139851"/>
              <a:gd name="connsiteX1" fmla="*/ 598906 w 2447828"/>
              <a:gd name="connsiteY1" fmla="*/ 1015738 h 1139851"/>
              <a:gd name="connsiteX2" fmla="*/ 100136 w 2447828"/>
              <a:gd name="connsiteY2" fmla="*/ 431058 h 1139851"/>
              <a:gd name="connsiteX3" fmla="*/ 0 w 2447828"/>
              <a:gd name="connsiteY3" fmla="*/ 61141 h 1139851"/>
              <a:gd name="connsiteX4" fmla="*/ 492488 w 2447828"/>
              <a:gd name="connsiteY4" fmla="*/ 0 h 1139851"/>
              <a:gd name="connsiteX5" fmla="*/ 508292 w 2447828"/>
              <a:gd name="connsiteY5" fmla="*/ 103984 h 1139851"/>
              <a:gd name="connsiteX6" fmla="*/ 924220 w 2447828"/>
              <a:gd name="connsiteY6" fmla="*/ 558770 h 1139851"/>
              <a:gd name="connsiteX7" fmla="*/ 1536249 w 2447828"/>
              <a:gd name="connsiteY7" fmla="*/ 561038 h 1139851"/>
              <a:gd name="connsiteX8" fmla="*/ 1823363 w 2447828"/>
              <a:gd name="connsiteY8" fmla="*/ 349762 h 1139851"/>
              <a:gd name="connsiteX9" fmla="*/ 1883957 w 2447828"/>
              <a:gd name="connsiteY9" fmla="*/ 182059 h 1139851"/>
              <a:gd name="connsiteX10" fmla="*/ 1897166 w 2447828"/>
              <a:gd name="connsiteY10" fmla="*/ 99190 h 1139851"/>
              <a:gd name="connsiteX11" fmla="*/ 2447828 w 2447828"/>
              <a:gd name="connsiteY11" fmla="*/ 147117 h 1139851"/>
              <a:gd name="connsiteX12" fmla="*/ 2442885 w 2447828"/>
              <a:gd name="connsiteY12" fmla="*/ 171771 h 1139851"/>
              <a:gd name="connsiteX13" fmla="*/ 1787190 w 2447828"/>
              <a:gd name="connsiteY13" fmla="*/ 1032252 h 1139851"/>
              <a:gd name="connsiteX14" fmla="*/ 1127699 w 2447828"/>
              <a:gd name="connsiteY14" fmla="*/ 1136708 h 11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828" h="1139851">
                <a:moveTo>
                  <a:pt x="1127699" y="1136708"/>
                </a:moveTo>
                <a:cubicBezTo>
                  <a:pt x="922493" y="1123890"/>
                  <a:pt x="739068" y="1073500"/>
                  <a:pt x="598906" y="1015738"/>
                </a:cubicBezTo>
                <a:cubicBezTo>
                  <a:pt x="327684" y="870018"/>
                  <a:pt x="199954" y="590157"/>
                  <a:pt x="100136" y="431058"/>
                </a:cubicBezTo>
                <a:cubicBezTo>
                  <a:pt x="319" y="271959"/>
                  <a:pt x="10382" y="164584"/>
                  <a:pt x="0" y="61141"/>
                </a:cubicBezTo>
                <a:lnTo>
                  <a:pt x="492488" y="0"/>
                </a:lnTo>
                <a:lnTo>
                  <a:pt x="508292" y="103984"/>
                </a:lnTo>
                <a:cubicBezTo>
                  <a:pt x="548975" y="323073"/>
                  <a:pt x="752894" y="482595"/>
                  <a:pt x="924220" y="558770"/>
                </a:cubicBezTo>
                <a:cubicBezTo>
                  <a:pt x="1095546" y="634946"/>
                  <a:pt x="1355366" y="617382"/>
                  <a:pt x="1536249" y="561038"/>
                </a:cubicBezTo>
                <a:cubicBezTo>
                  <a:pt x="1637189" y="490241"/>
                  <a:pt x="1762929" y="436116"/>
                  <a:pt x="1823363" y="349762"/>
                </a:cubicBezTo>
                <a:cubicBezTo>
                  <a:pt x="1849057" y="296370"/>
                  <a:pt x="1870581" y="238961"/>
                  <a:pt x="1883957" y="182059"/>
                </a:cubicBezTo>
                <a:lnTo>
                  <a:pt x="1897166" y="99190"/>
                </a:lnTo>
                <a:lnTo>
                  <a:pt x="2447828" y="147117"/>
                </a:lnTo>
                <a:lnTo>
                  <a:pt x="2442885" y="171771"/>
                </a:lnTo>
                <a:cubicBezTo>
                  <a:pt x="2386602" y="427393"/>
                  <a:pt x="2222756" y="861233"/>
                  <a:pt x="1787190" y="1032252"/>
                </a:cubicBezTo>
                <a:cubicBezTo>
                  <a:pt x="1559897" y="1124772"/>
                  <a:pt x="1332907" y="1149526"/>
                  <a:pt x="1127699" y="11367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solidFill>
                <a:schemeClr val="tx2"/>
              </a:solidFill>
            </a:endParaRPr>
          </a:p>
        </p:txBody>
      </p:sp>
      <p:grpSp>
        <p:nvGrpSpPr>
          <p:cNvPr id="10" name="Group 9">
            <a:extLst>
              <a:ext uri="{FF2B5EF4-FFF2-40B4-BE49-F238E27FC236}">
                <a16:creationId xmlns:a16="http://schemas.microsoft.com/office/drawing/2014/main" id="{7B1FA397-0D3E-AE4B-C638-200C4430AC4E}"/>
              </a:ext>
            </a:extLst>
          </p:cNvPr>
          <p:cNvGrpSpPr/>
          <p:nvPr/>
        </p:nvGrpSpPr>
        <p:grpSpPr>
          <a:xfrm>
            <a:off x="5460515" y="7280917"/>
            <a:ext cx="330132" cy="613600"/>
            <a:chOff x="-987768" y="1008276"/>
            <a:chExt cx="718103" cy="519764"/>
          </a:xfrm>
        </p:grpSpPr>
        <p:sp>
          <p:nvSpPr>
            <p:cNvPr id="11" name="Oval 10">
              <a:extLst>
                <a:ext uri="{FF2B5EF4-FFF2-40B4-BE49-F238E27FC236}">
                  <a16:creationId xmlns:a16="http://schemas.microsoft.com/office/drawing/2014/main" id="{E8199FA0-897D-E3CC-0D80-71528FD3F1BE}"/>
                </a:ext>
              </a:extLst>
            </p:cNvPr>
            <p:cNvSpPr/>
            <p:nvPr/>
          </p:nvSpPr>
          <p:spPr>
            <a:xfrm rot="20842655" flipH="1">
              <a:off x="-987768" y="1008276"/>
              <a:ext cx="148102" cy="152584"/>
            </a:xfrm>
            <a:prstGeom prst="ellipse">
              <a:avLst/>
            </a:pr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endParaRPr>
            </a:p>
          </p:txBody>
        </p:sp>
        <p:sp>
          <p:nvSpPr>
            <p:cNvPr id="12" name="Freeform: Shape 11">
              <a:extLst>
                <a:ext uri="{FF2B5EF4-FFF2-40B4-BE49-F238E27FC236}">
                  <a16:creationId xmlns:a16="http://schemas.microsoft.com/office/drawing/2014/main" id="{D39A05B6-E151-95DE-9305-05C5FD07503C}"/>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sp>
          <p:nvSpPr>
            <p:cNvPr id="13" name="Freeform: Shape 12">
              <a:extLst>
                <a:ext uri="{FF2B5EF4-FFF2-40B4-BE49-F238E27FC236}">
                  <a16:creationId xmlns:a16="http://schemas.microsoft.com/office/drawing/2014/main" id="{15588C64-78B0-7558-ED60-5CEA7CC0228C}"/>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grpSp>
      <p:grpSp>
        <p:nvGrpSpPr>
          <p:cNvPr id="14" name="Group 13">
            <a:extLst>
              <a:ext uri="{FF2B5EF4-FFF2-40B4-BE49-F238E27FC236}">
                <a16:creationId xmlns:a16="http://schemas.microsoft.com/office/drawing/2014/main" id="{4FA02AC5-1148-4E28-7860-7D49DCF2DF4E}"/>
              </a:ext>
            </a:extLst>
          </p:cNvPr>
          <p:cNvGrpSpPr/>
          <p:nvPr/>
        </p:nvGrpSpPr>
        <p:grpSpPr>
          <a:xfrm>
            <a:off x="5755356" y="3760555"/>
            <a:ext cx="387144" cy="442880"/>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4195" y="2234354"/>
            <a:ext cx="3429140" cy="2262248"/>
          </a:xfrm>
        </p:spPr>
        <p:txBody>
          <a:bodyPr>
            <a:normAutofit/>
          </a:bodyPr>
          <a:lstStyle>
            <a:lvl1pPr>
              <a:defRPr sz="405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94195" y="4507428"/>
            <a:ext cx="2585153" cy="2930191"/>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823335" y="9181395"/>
            <a:ext cx="1013113" cy="527403"/>
          </a:xfrm>
        </p:spPr>
        <p:txBody>
          <a:bodyPr/>
          <a:lstStyle>
            <a:lvl1pPr>
              <a:defRPr>
                <a:solidFill>
                  <a:schemeClr val="tx2"/>
                </a:solidFil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682804A-A00E-46FE-B835-260E5E0B6CC8}" type="slidenum">
              <a:rPr lang="en-US" smtClean="0"/>
              <a:t>‹#›</a:t>
            </a:fld>
            <a:endParaRPr lang="en-US"/>
          </a:p>
        </p:txBody>
      </p:sp>
    </p:spTree>
    <p:extLst>
      <p:ext uri="{BB962C8B-B14F-4D97-AF65-F5344CB8AC3E}">
        <p14:creationId xmlns:p14="http://schemas.microsoft.com/office/powerpoint/2010/main" val="1660622483"/>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clusion 2">
    <p:bg>
      <p:bgPr>
        <a:solidFill>
          <a:schemeClr val="accent3"/>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0495D86-E384-947E-9D91-0B506A320BC7}"/>
              </a:ext>
            </a:extLst>
          </p:cNvPr>
          <p:cNvSpPr/>
          <p:nvPr/>
        </p:nvSpPr>
        <p:spPr>
          <a:xfrm rot="11313534">
            <a:off x="5063035" y="8273795"/>
            <a:ext cx="1347942" cy="1580413"/>
          </a:xfrm>
          <a:custGeom>
            <a:avLst/>
            <a:gdLst>
              <a:gd name="connsiteX0" fmla="*/ 1404498 w 2396342"/>
              <a:gd name="connsiteY0" fmla="*/ 1078663 h 1094132"/>
              <a:gd name="connsiteX1" fmla="*/ 575698 w 2396342"/>
              <a:gd name="connsiteY1" fmla="*/ 973151 h 1094132"/>
              <a:gd name="connsiteX2" fmla="*/ 89515 w 2396342"/>
              <a:gd name="connsiteY2" fmla="*/ 403226 h 1094132"/>
              <a:gd name="connsiteX3" fmla="*/ 8018 w 2396342"/>
              <a:gd name="connsiteY3" fmla="*/ 202590 h 1094132"/>
              <a:gd name="connsiteX4" fmla="*/ 0 w 2396342"/>
              <a:gd name="connsiteY4" fmla="*/ 137907 h 1094132"/>
              <a:gd name="connsiteX5" fmla="*/ 484422 w 2396342"/>
              <a:gd name="connsiteY5" fmla="*/ 65000 h 1094132"/>
              <a:gd name="connsiteX6" fmla="*/ 487371 w 2396342"/>
              <a:gd name="connsiteY6" fmla="*/ 84406 h 1094132"/>
              <a:gd name="connsiteX7" fmla="*/ 892804 w 2396342"/>
              <a:gd name="connsiteY7" fmla="*/ 527715 h 1094132"/>
              <a:gd name="connsiteX8" fmla="*/ 1489388 w 2396342"/>
              <a:gd name="connsiteY8" fmla="*/ 529926 h 1094132"/>
              <a:gd name="connsiteX9" fmla="*/ 1769257 w 2396342"/>
              <a:gd name="connsiteY9" fmla="*/ 323982 h 1094132"/>
              <a:gd name="connsiteX10" fmla="*/ 1839729 w 2396342"/>
              <a:gd name="connsiteY10" fmla="*/ 0 h 1094132"/>
              <a:gd name="connsiteX11" fmla="*/ 2396342 w 2396342"/>
              <a:gd name="connsiteY11" fmla="*/ 11016 h 1094132"/>
              <a:gd name="connsiteX12" fmla="*/ 1733996 w 2396342"/>
              <a:gd name="connsiteY12" fmla="*/ 989248 h 1094132"/>
              <a:gd name="connsiteX13" fmla="*/ 1404498 w 2396342"/>
              <a:gd name="connsiteY13" fmla="*/ 1078663 h 10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6342" h="1094132">
                <a:moveTo>
                  <a:pt x="1404498" y="1078663"/>
                </a:moveTo>
                <a:cubicBezTo>
                  <a:pt x="1080456" y="1125894"/>
                  <a:pt x="780637" y="1057608"/>
                  <a:pt x="575698" y="973151"/>
                </a:cubicBezTo>
                <a:cubicBezTo>
                  <a:pt x="311321" y="831109"/>
                  <a:pt x="186814" y="558310"/>
                  <a:pt x="89515" y="403226"/>
                </a:cubicBezTo>
                <a:cubicBezTo>
                  <a:pt x="40866" y="325683"/>
                  <a:pt x="18994" y="260746"/>
                  <a:pt x="8018" y="202590"/>
                </a:cubicBezTo>
                <a:lnTo>
                  <a:pt x="0" y="137907"/>
                </a:lnTo>
                <a:lnTo>
                  <a:pt x="484422" y="65000"/>
                </a:lnTo>
                <a:lnTo>
                  <a:pt x="487371" y="84406"/>
                </a:lnTo>
                <a:cubicBezTo>
                  <a:pt x="527027" y="297966"/>
                  <a:pt x="725801" y="453462"/>
                  <a:pt x="892804" y="527715"/>
                </a:cubicBezTo>
                <a:cubicBezTo>
                  <a:pt x="1059807" y="601969"/>
                  <a:pt x="1313068" y="584848"/>
                  <a:pt x="1489388" y="529926"/>
                </a:cubicBezTo>
                <a:cubicBezTo>
                  <a:pt x="1587781" y="460915"/>
                  <a:pt x="1710348" y="408157"/>
                  <a:pt x="1769257" y="323982"/>
                </a:cubicBezTo>
                <a:cubicBezTo>
                  <a:pt x="1819347" y="219891"/>
                  <a:pt x="1853181" y="100143"/>
                  <a:pt x="1839729" y="0"/>
                </a:cubicBezTo>
                <a:lnTo>
                  <a:pt x="2396342" y="11016"/>
                </a:lnTo>
                <a:cubicBezTo>
                  <a:pt x="2377889" y="190830"/>
                  <a:pt x="2256548" y="784074"/>
                  <a:pt x="1733996" y="989248"/>
                </a:cubicBezTo>
                <a:cubicBezTo>
                  <a:pt x="1623216" y="1034341"/>
                  <a:pt x="1512512" y="1062920"/>
                  <a:pt x="1404498" y="107866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dirty="0">
              <a:solidFill>
                <a:schemeClr val="tx2"/>
              </a:solidFill>
            </a:endParaRPr>
          </a:p>
        </p:txBody>
      </p:sp>
      <p:sp>
        <p:nvSpPr>
          <p:cNvPr id="8" name="Oval 28">
            <a:extLst>
              <a:ext uri="{FF2B5EF4-FFF2-40B4-BE49-F238E27FC236}">
                <a16:creationId xmlns:a16="http://schemas.microsoft.com/office/drawing/2014/main" id="{81936825-1175-B4E4-16E4-EB18E87281C6}"/>
              </a:ext>
            </a:extLst>
          </p:cNvPr>
          <p:cNvSpPr/>
          <p:nvPr/>
        </p:nvSpPr>
        <p:spPr>
          <a:xfrm rot="19256458">
            <a:off x="5649526" y="5893004"/>
            <a:ext cx="1009556" cy="264886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grpSp>
        <p:nvGrpSpPr>
          <p:cNvPr id="14" name="Group 13">
            <a:extLst>
              <a:ext uri="{FF2B5EF4-FFF2-40B4-BE49-F238E27FC236}">
                <a16:creationId xmlns:a16="http://schemas.microsoft.com/office/drawing/2014/main" id="{4FA02AC5-1148-4E28-7860-7D49DCF2DF4E}"/>
              </a:ext>
            </a:extLst>
          </p:cNvPr>
          <p:cNvGrpSpPr/>
          <p:nvPr/>
        </p:nvGrpSpPr>
        <p:grpSpPr>
          <a:xfrm rot="339675">
            <a:off x="5966323" y="7138828"/>
            <a:ext cx="387144" cy="442880"/>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94195" y="2218630"/>
            <a:ext cx="3429140" cy="2089529"/>
          </a:xfrm>
        </p:spPr>
        <p:txBody>
          <a:bodyPr>
            <a:normAutofit/>
          </a:bodyPr>
          <a:lstStyle>
            <a:lvl1pPr>
              <a:defRPr sz="405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394195" y="4323882"/>
            <a:ext cx="5003388" cy="3113737"/>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930512" y="9181395"/>
            <a:ext cx="1013113" cy="527403"/>
          </a:xfrm>
        </p:spPr>
        <p:txBody>
          <a:bodyPr/>
          <a:lstStyle>
            <a:lvl1pPr>
              <a:defRPr>
                <a:solidFill>
                  <a:schemeClr val="tx2"/>
                </a:solidFil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682804A-A00E-46FE-B835-260E5E0B6CC8}" type="slidenum">
              <a:rPr lang="en-US" smtClean="0"/>
              <a:t>‹#›</a:t>
            </a:fld>
            <a:endParaRPr lang="en-US"/>
          </a:p>
        </p:txBody>
      </p:sp>
    </p:spTree>
    <p:extLst>
      <p:ext uri="{BB962C8B-B14F-4D97-AF65-F5344CB8AC3E}">
        <p14:creationId xmlns:p14="http://schemas.microsoft.com/office/powerpoint/2010/main" val="46718213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8C07B-BF75-81A5-A183-2170E2514DE6}"/>
              </a:ext>
            </a:extLst>
          </p:cNvPr>
          <p:cNvSpPr>
            <a:spLocks noGrp="1"/>
          </p:cNvSpPr>
          <p:nvPr>
            <p:ph type="title"/>
          </p:nvPr>
        </p:nvSpPr>
        <p:spPr>
          <a:xfrm>
            <a:off x="393559" y="730199"/>
            <a:ext cx="5915025" cy="1417231"/>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0CD7312-3B1E-2D55-95D5-86AEEB8085CE}"/>
              </a:ext>
            </a:extLst>
          </p:cNvPr>
          <p:cNvSpPr>
            <a:spLocks noGrp="1"/>
          </p:cNvSpPr>
          <p:nvPr>
            <p:ph type="body" idx="1"/>
          </p:nvPr>
        </p:nvSpPr>
        <p:spPr>
          <a:xfrm>
            <a:off x="393559" y="2187657"/>
            <a:ext cx="5915025" cy="664124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502E07BB-F589-3F14-3732-996A8053CF58}"/>
              </a:ext>
            </a:extLst>
          </p:cNvPr>
          <p:cNvSpPr>
            <a:spLocks noGrp="1"/>
          </p:cNvSpPr>
          <p:nvPr>
            <p:ph type="ftr" sz="quarter" idx="3"/>
          </p:nvPr>
        </p:nvSpPr>
        <p:spPr>
          <a:xfrm>
            <a:off x="393559" y="9181395"/>
            <a:ext cx="1784635" cy="527403"/>
          </a:xfrm>
          <a:prstGeom prst="rect">
            <a:avLst/>
          </a:prstGeom>
        </p:spPr>
        <p:txBody>
          <a:bodyPr vert="horz" lIns="91440" tIns="45720" rIns="91440" bIns="45720" rtlCol="0" anchor="ctr"/>
          <a:lstStyle>
            <a:lvl1pPr algn="l" rtl="0">
              <a:defRPr sz="450" cap="all" spc="84" baseline="0">
                <a:solidFill>
                  <a:schemeClr val="tx2"/>
                </a:solidFill>
              </a:defRPr>
            </a:lvl1pPr>
          </a:lstStyle>
          <a:p>
            <a:endParaRPr lang="en-US"/>
          </a:p>
        </p:txBody>
      </p:sp>
      <p:sp>
        <p:nvSpPr>
          <p:cNvPr id="4" name="Date Placeholder 3">
            <a:extLst>
              <a:ext uri="{FF2B5EF4-FFF2-40B4-BE49-F238E27FC236}">
                <a16:creationId xmlns:a16="http://schemas.microsoft.com/office/drawing/2014/main" id="{E4609335-1F87-70E4-0838-F95C2FA5C48F}"/>
              </a:ext>
            </a:extLst>
          </p:cNvPr>
          <p:cNvSpPr>
            <a:spLocks noGrp="1"/>
          </p:cNvSpPr>
          <p:nvPr>
            <p:ph type="dt" sz="half" idx="2"/>
          </p:nvPr>
        </p:nvSpPr>
        <p:spPr>
          <a:xfrm>
            <a:off x="5212526" y="9181395"/>
            <a:ext cx="1162426" cy="527403"/>
          </a:xfrm>
          <a:prstGeom prst="rect">
            <a:avLst/>
          </a:prstGeom>
        </p:spPr>
        <p:txBody>
          <a:bodyPr vert="horz" lIns="91440" tIns="45720" rIns="91440" bIns="45720" rtlCol="0" anchor="ctr"/>
          <a:lstStyle>
            <a:lvl1pPr algn="r" rtl="0">
              <a:defRPr sz="450" cap="all" spc="84" baseline="0">
                <a:solidFill>
                  <a:schemeClr val="tx2"/>
                </a:solidFill>
              </a:defRPr>
            </a:lvl1pPr>
          </a:lstStyle>
          <a:p>
            <a:fld id="{CA9E302B-6FC6-41B5-B018-0D7291B403D3}" type="datetimeFigureOut">
              <a:rPr lang="en-US" smtClean="0"/>
              <a:t>10-Sep-26</a:t>
            </a:fld>
            <a:endParaRPr lang="en-US"/>
          </a:p>
        </p:txBody>
      </p:sp>
      <p:sp>
        <p:nvSpPr>
          <p:cNvPr id="6" name="Slide Number Placeholder 5">
            <a:extLst>
              <a:ext uri="{FF2B5EF4-FFF2-40B4-BE49-F238E27FC236}">
                <a16:creationId xmlns:a16="http://schemas.microsoft.com/office/drawing/2014/main" id="{045FAB93-4483-398A-C3CE-C11E1460DD03}"/>
              </a:ext>
            </a:extLst>
          </p:cNvPr>
          <p:cNvSpPr>
            <a:spLocks noGrp="1"/>
          </p:cNvSpPr>
          <p:nvPr>
            <p:ph type="sldNum" sz="quarter" idx="4"/>
          </p:nvPr>
        </p:nvSpPr>
        <p:spPr>
          <a:xfrm>
            <a:off x="6477246" y="9181395"/>
            <a:ext cx="276657" cy="527403"/>
          </a:xfrm>
          <a:prstGeom prst="rect">
            <a:avLst/>
          </a:prstGeom>
        </p:spPr>
        <p:txBody>
          <a:bodyPr vert="horz" lIns="91440" tIns="45720" rIns="91440" bIns="45720" rtlCol="0" anchor="ctr"/>
          <a:lstStyle>
            <a:lvl1pPr algn="r" rtl="0">
              <a:defRPr sz="450" cap="all" spc="84" baseline="0">
                <a:solidFill>
                  <a:schemeClr val="tx2"/>
                </a:solidFill>
              </a:defRPr>
            </a:lvl1pPr>
          </a:lstStyle>
          <a:p>
            <a:fld id="{7682804A-A00E-46FE-B835-260E5E0B6CC8}" type="slidenum">
              <a:rPr lang="en-US" smtClean="0"/>
              <a:t>‹#›</a:t>
            </a:fld>
            <a:endParaRPr lang="en-US"/>
          </a:p>
        </p:txBody>
      </p:sp>
    </p:spTree>
    <p:extLst>
      <p:ext uri="{BB962C8B-B14F-4D97-AF65-F5344CB8AC3E}">
        <p14:creationId xmlns:p14="http://schemas.microsoft.com/office/powerpoint/2010/main" val="1661328132"/>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 id="2147483928" r:id="rId19"/>
    <p:sldLayoutId id="2147483929" r:id="rId20"/>
    <p:sldLayoutId id="2147483930" r:id="rId21"/>
    <p:sldLayoutId id="2147483931" r:id="rId22"/>
    <p:sldLayoutId id="2147483932" r:id="rId23"/>
    <p:sldLayoutId id="2147483933" r:id="rId24"/>
    <p:sldLayoutId id="2147483934" r:id="rId25"/>
    <p:sldLayoutId id="2147483935" r:id="rId26"/>
    <p:sldLayoutId id="2147483936" r:id="rId27"/>
  </p:sldLayoutIdLst>
  <p:txStyles>
    <p:titleStyle>
      <a:lvl1pPr algn="l" defTabSz="514350" rtl="0" eaLnBrk="1" latinLnBrk="0" hangingPunct="1">
        <a:lnSpc>
          <a:spcPct val="55000"/>
        </a:lnSpc>
        <a:spcBef>
          <a:spcPct val="0"/>
        </a:spcBef>
        <a:buNone/>
        <a:defRPr sz="2475" b="1" kern="1200" spc="-17" baseline="0">
          <a:solidFill>
            <a:schemeClr val="tx2"/>
          </a:solidFill>
          <a:latin typeface="+mj-lt"/>
          <a:ea typeface="+mj-ea"/>
          <a:cs typeface="+mj-cs"/>
        </a:defRPr>
      </a:lvl1pPr>
    </p:titleStyle>
    <p:bodyStyle>
      <a:lvl1pPr marL="128588" indent="-128588" algn="l" defTabSz="514350" rtl="0" eaLnBrk="1" latinLnBrk="0" hangingPunct="1">
        <a:lnSpc>
          <a:spcPct val="120000"/>
        </a:lnSpc>
        <a:spcBef>
          <a:spcPts val="563"/>
        </a:spcBef>
        <a:buFont typeface="Arial" panose="020B0604020202020204" pitchFamily="34" charset="0"/>
        <a:buChar char="•"/>
        <a:defRPr sz="788" kern="1200">
          <a:solidFill>
            <a:schemeClr val="tx2"/>
          </a:solidFill>
          <a:latin typeface="+mn-lt"/>
          <a:ea typeface="+mn-ea"/>
          <a:cs typeface="+mn-cs"/>
        </a:defRPr>
      </a:lvl1pPr>
      <a:lvl2pPr marL="385763" indent="-128588" algn="l" defTabSz="514350" rtl="0" eaLnBrk="1" latinLnBrk="0" hangingPunct="1">
        <a:lnSpc>
          <a:spcPct val="120000"/>
        </a:lnSpc>
        <a:spcBef>
          <a:spcPts val="281"/>
        </a:spcBef>
        <a:buFont typeface="Arial" panose="020B0604020202020204" pitchFamily="34" charset="0"/>
        <a:buChar char="•"/>
        <a:defRPr sz="788" kern="1200">
          <a:solidFill>
            <a:schemeClr val="tx2"/>
          </a:solidFill>
          <a:latin typeface="+mn-lt"/>
          <a:ea typeface="+mn-ea"/>
          <a:cs typeface="+mn-cs"/>
        </a:defRPr>
      </a:lvl2pPr>
      <a:lvl3pPr marL="642938" indent="-128588" algn="l" defTabSz="514350" rtl="0" eaLnBrk="1" latinLnBrk="0" hangingPunct="1">
        <a:lnSpc>
          <a:spcPct val="120000"/>
        </a:lnSpc>
        <a:spcBef>
          <a:spcPts val="281"/>
        </a:spcBef>
        <a:buFont typeface="Arial" panose="020B0604020202020204" pitchFamily="34" charset="0"/>
        <a:buChar char="•"/>
        <a:defRPr sz="788" kern="1200">
          <a:solidFill>
            <a:schemeClr val="tx2"/>
          </a:solidFill>
          <a:latin typeface="+mn-lt"/>
          <a:ea typeface="+mn-ea"/>
          <a:cs typeface="+mn-cs"/>
        </a:defRPr>
      </a:lvl3pPr>
      <a:lvl4pPr marL="900113" indent="-128588" algn="l" defTabSz="514350" rtl="0" eaLnBrk="1" latinLnBrk="0" hangingPunct="1">
        <a:lnSpc>
          <a:spcPct val="120000"/>
        </a:lnSpc>
        <a:spcBef>
          <a:spcPts val="281"/>
        </a:spcBef>
        <a:buFont typeface="Arial" panose="020B0604020202020204" pitchFamily="34" charset="0"/>
        <a:buChar char="•"/>
        <a:defRPr sz="788" kern="1200">
          <a:solidFill>
            <a:schemeClr val="tx2"/>
          </a:solidFill>
          <a:latin typeface="+mn-lt"/>
          <a:ea typeface="+mn-ea"/>
          <a:cs typeface="+mn-cs"/>
        </a:defRPr>
      </a:lvl4pPr>
      <a:lvl5pPr marL="1157288" indent="-128588" algn="l" defTabSz="514350" rtl="0" eaLnBrk="1" latinLnBrk="0" hangingPunct="1">
        <a:lnSpc>
          <a:spcPct val="120000"/>
        </a:lnSpc>
        <a:spcBef>
          <a:spcPts val="281"/>
        </a:spcBef>
        <a:buFont typeface="Arial" panose="020B0604020202020204" pitchFamily="34" charset="0"/>
        <a:buChar char="•"/>
        <a:defRPr sz="788" kern="1200">
          <a:solidFill>
            <a:schemeClr val="tx2"/>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24">
          <p15:clr>
            <a:srgbClr val="F26B43"/>
          </p15:clr>
        </p15:guide>
        <p15:guide id="3" pos="32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5.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5.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5.xml"/><Relationship Id="rId5" Type="http://schemas.openxmlformats.org/officeDocument/2006/relationships/image" Target="../media/image18.jpg"/><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5.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5.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5.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4.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7.png"/><Relationship Id="rId18" Type="http://schemas.microsoft.com/office/2007/relationships/hdphoto" Target="../media/hdphoto6.wdp"/><Relationship Id="rId3" Type="http://schemas.microsoft.com/office/2007/relationships/hdphoto" Target="../media/hdphoto1.wdp"/><Relationship Id="rId21" Type="http://schemas.openxmlformats.org/officeDocument/2006/relationships/image" Target="../media/image62.png"/><Relationship Id="rId7" Type="http://schemas.microsoft.com/office/2007/relationships/hdphoto" Target="../media/hdphoto3.wdp"/><Relationship Id="rId12" Type="http://schemas.openxmlformats.org/officeDocument/2006/relationships/image" Target="../media/image56.png"/><Relationship Id="rId17" Type="http://schemas.openxmlformats.org/officeDocument/2006/relationships/image" Target="../media/image60.png"/><Relationship Id="rId2" Type="http://schemas.openxmlformats.org/officeDocument/2006/relationships/image" Target="../media/image50.png"/><Relationship Id="rId16" Type="http://schemas.openxmlformats.org/officeDocument/2006/relationships/image" Target="../media/image59.png"/><Relationship Id="rId20" Type="http://schemas.microsoft.com/office/2007/relationships/hdphoto" Target="../media/hdphoto7.wdp"/><Relationship Id="rId1" Type="http://schemas.openxmlformats.org/officeDocument/2006/relationships/slideLayout" Target="../slideLayouts/slideLayout25.xml"/><Relationship Id="rId6" Type="http://schemas.openxmlformats.org/officeDocument/2006/relationships/image" Target="../media/image52.png"/><Relationship Id="rId11" Type="http://schemas.openxmlformats.org/officeDocument/2006/relationships/image" Target="../media/image55.png"/><Relationship Id="rId24" Type="http://schemas.openxmlformats.org/officeDocument/2006/relationships/image" Target="../media/image64.png"/><Relationship Id="rId5" Type="http://schemas.microsoft.com/office/2007/relationships/hdphoto" Target="../media/hdphoto2.wdp"/><Relationship Id="rId15" Type="http://schemas.microsoft.com/office/2007/relationships/hdphoto" Target="../media/hdphoto5.wdp"/><Relationship Id="rId23" Type="http://schemas.microsoft.com/office/2007/relationships/hdphoto" Target="../media/hdphoto8.wdp"/><Relationship Id="rId10" Type="http://schemas.openxmlformats.org/officeDocument/2006/relationships/image" Target="../media/image54.png"/><Relationship Id="rId19" Type="http://schemas.openxmlformats.org/officeDocument/2006/relationships/image" Target="../media/image61.png"/><Relationship Id="rId4" Type="http://schemas.openxmlformats.org/officeDocument/2006/relationships/image" Target="../media/image51.png"/><Relationship Id="rId9" Type="http://schemas.microsoft.com/office/2007/relationships/hdphoto" Target="../media/hdphoto4.wdp"/><Relationship Id="rId14" Type="http://schemas.openxmlformats.org/officeDocument/2006/relationships/image" Target="../media/image58.png"/><Relationship Id="rId22"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5.xml"/><Relationship Id="rId5" Type="http://schemas.openxmlformats.org/officeDocument/2006/relationships/image" Target="../media/image68.png"/><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971B89-904A-04B7-E642-90A076638D26}"/>
              </a:ext>
            </a:extLst>
          </p:cNvPr>
          <p:cNvPicPr>
            <a:picLocks noChangeAspect="1"/>
          </p:cNvPicPr>
          <p:nvPr/>
        </p:nvPicPr>
        <p:blipFill>
          <a:blip r:embed="rId2">
            <a:alphaModFix/>
          </a:blip>
          <a:srcRect b="2905"/>
          <a:stretch>
            <a:fillRect/>
          </a:stretch>
        </p:blipFill>
        <p:spPr>
          <a:xfrm>
            <a:off x="-1" y="4593992"/>
            <a:ext cx="4386110" cy="5312008"/>
          </a:xfrm>
          <a:prstGeom prst="flowChartDelay">
            <a:avLst/>
          </a:prstGeom>
          <a:ln>
            <a:solidFill>
              <a:schemeClr val="tx1"/>
            </a:solidFill>
          </a:ln>
        </p:spPr>
      </p:pic>
      <p:pic>
        <p:nvPicPr>
          <p:cNvPr id="9" name="Picture 8">
            <a:extLst>
              <a:ext uri="{FF2B5EF4-FFF2-40B4-BE49-F238E27FC236}">
                <a16:creationId xmlns:a16="http://schemas.microsoft.com/office/drawing/2014/main" id="{BC2E4313-6451-9C9F-4EDE-2E80F02F6028}"/>
              </a:ext>
            </a:extLst>
          </p:cNvPr>
          <p:cNvPicPr>
            <a:picLocks noChangeAspect="1"/>
          </p:cNvPicPr>
          <p:nvPr/>
        </p:nvPicPr>
        <p:blipFill>
          <a:blip r:embed="rId3">
            <a:alphaModFix/>
          </a:blip>
          <a:srcRect r="1338"/>
          <a:stretch>
            <a:fillRect/>
          </a:stretch>
        </p:blipFill>
        <p:spPr>
          <a:xfrm>
            <a:off x="0" y="1"/>
            <a:ext cx="4126524" cy="4953000"/>
          </a:xfrm>
          <a:prstGeom prst="flowChartDelay">
            <a:avLst/>
          </a:prstGeom>
          <a:ln>
            <a:solidFill>
              <a:schemeClr val="tx1"/>
            </a:solidFill>
          </a:ln>
        </p:spPr>
      </p:pic>
      <p:sp>
        <p:nvSpPr>
          <p:cNvPr id="11" name="TextBox 10">
            <a:extLst>
              <a:ext uri="{FF2B5EF4-FFF2-40B4-BE49-F238E27FC236}">
                <a16:creationId xmlns:a16="http://schemas.microsoft.com/office/drawing/2014/main" id="{7C5C089F-5F04-1EF2-7C91-31EBEC776C7E}"/>
              </a:ext>
            </a:extLst>
          </p:cNvPr>
          <p:cNvSpPr txBox="1"/>
          <p:nvPr/>
        </p:nvSpPr>
        <p:spPr>
          <a:xfrm>
            <a:off x="3282520" y="4383339"/>
            <a:ext cx="3575480" cy="2492990"/>
          </a:xfrm>
          <a:prstGeom prst="rect">
            <a:avLst/>
          </a:prstGeom>
          <a:noFill/>
        </p:spPr>
        <p:txBody>
          <a:bodyPr wrap="square">
            <a:spAutoFit/>
          </a:bodyPr>
          <a:lstStyle/>
          <a:p>
            <a:pPr algn="ctr"/>
            <a:r>
              <a:rPr lang="en-US" sz="2800" b="1" dirty="0">
                <a:solidFill>
                  <a:srgbClr val="C00000"/>
                </a:solidFill>
                <a:latin typeface="Comic Sans MS" panose="030F0702030302020204" pitchFamily="66" charset="0"/>
              </a:rPr>
              <a:t>BEYOND THE BIN</a:t>
            </a:r>
          </a:p>
          <a:p>
            <a:pPr algn="ctr"/>
            <a:r>
              <a:rPr lang="en-US" sz="2800" b="1" dirty="0">
                <a:solidFill>
                  <a:srgbClr val="C00000"/>
                </a:solidFill>
                <a:latin typeface="Comic Sans MS" panose="030F0702030302020204" pitchFamily="66" charset="0"/>
              </a:rPr>
              <a:t>-</a:t>
            </a:r>
            <a:r>
              <a:rPr lang="en-US" sz="2400" b="1" dirty="0">
                <a:solidFill>
                  <a:srgbClr val="C00000"/>
                </a:solidFill>
                <a:latin typeface="Comic Sans MS" panose="030F0702030302020204" pitchFamily="66" charset="0"/>
              </a:rPr>
              <a:t>Waste Segregation </a:t>
            </a:r>
            <a:endParaRPr lang="en-US" sz="2800" b="1" dirty="0">
              <a:solidFill>
                <a:srgbClr val="C00000"/>
              </a:solidFill>
              <a:latin typeface="Comic Sans MS" panose="030F0702030302020204" pitchFamily="66" charset="0"/>
            </a:endParaRPr>
          </a:p>
          <a:p>
            <a:pPr algn="ctr"/>
            <a:r>
              <a:rPr lang="en-US" sz="2800" b="1" dirty="0">
                <a:solidFill>
                  <a:srgbClr val="C00000"/>
                </a:solidFill>
                <a:latin typeface="Comic Sans MS" panose="030F0702030302020204" pitchFamily="66" charset="0"/>
              </a:rPr>
              <a:t>and </a:t>
            </a:r>
          </a:p>
          <a:p>
            <a:pPr algn="ctr"/>
            <a:r>
              <a:rPr lang="en-US" sz="2400" b="1" dirty="0">
                <a:solidFill>
                  <a:srgbClr val="C00000"/>
                </a:solidFill>
                <a:latin typeface="Comic Sans MS" panose="030F0702030302020204" pitchFamily="66" charset="0"/>
              </a:rPr>
              <a:t>Plastic Reduction </a:t>
            </a:r>
          </a:p>
          <a:p>
            <a:pPr algn="ctr"/>
            <a:r>
              <a:rPr lang="en-US" sz="2400" b="1" dirty="0">
                <a:solidFill>
                  <a:srgbClr val="C00000"/>
                </a:solidFill>
                <a:latin typeface="Comic Sans MS" panose="030F0702030302020204" pitchFamily="66" charset="0"/>
              </a:rPr>
              <a:t>(SDG 12 &amp; </a:t>
            </a:r>
          </a:p>
          <a:p>
            <a:pPr algn="ctr"/>
            <a:r>
              <a:rPr lang="en-US" sz="2400" b="1" dirty="0">
                <a:solidFill>
                  <a:srgbClr val="C00000"/>
                </a:solidFill>
                <a:latin typeface="Comic Sans MS" panose="030F0702030302020204" pitchFamily="66" charset="0"/>
              </a:rPr>
              <a:t>SDG 14)</a:t>
            </a:r>
          </a:p>
        </p:txBody>
      </p:sp>
      <p:pic>
        <p:nvPicPr>
          <p:cNvPr id="13" name="Picture 12">
            <a:extLst>
              <a:ext uri="{FF2B5EF4-FFF2-40B4-BE49-F238E27FC236}">
                <a16:creationId xmlns:a16="http://schemas.microsoft.com/office/drawing/2014/main" id="{827F55BB-3C40-7E99-1BAC-6D902DDA297A}"/>
              </a:ext>
            </a:extLst>
          </p:cNvPr>
          <p:cNvPicPr>
            <a:picLocks noChangeAspect="1"/>
          </p:cNvPicPr>
          <p:nvPr/>
        </p:nvPicPr>
        <p:blipFill>
          <a:blip r:embed="rId4"/>
          <a:srcRect l="21274" r="21786"/>
          <a:stretch>
            <a:fillRect/>
          </a:stretch>
        </p:blipFill>
        <p:spPr>
          <a:xfrm>
            <a:off x="4386109" y="80493"/>
            <a:ext cx="2217132" cy="3741230"/>
          </a:xfrm>
          <a:prstGeom prst="rect">
            <a:avLst/>
          </a:prstGeom>
        </p:spPr>
      </p:pic>
      <p:pic>
        <p:nvPicPr>
          <p:cNvPr id="18" name="Picture 17">
            <a:extLst>
              <a:ext uri="{FF2B5EF4-FFF2-40B4-BE49-F238E27FC236}">
                <a16:creationId xmlns:a16="http://schemas.microsoft.com/office/drawing/2014/main" id="{0EAD8A38-FC57-FF59-958D-79D872CEBFD4}"/>
              </a:ext>
            </a:extLst>
          </p:cNvPr>
          <p:cNvPicPr>
            <a:picLocks noChangeAspect="1"/>
          </p:cNvPicPr>
          <p:nvPr/>
        </p:nvPicPr>
        <p:blipFill>
          <a:blip r:embed="rId5"/>
          <a:stretch>
            <a:fillRect/>
          </a:stretch>
        </p:blipFill>
        <p:spPr>
          <a:xfrm>
            <a:off x="4386109" y="7491882"/>
            <a:ext cx="2324100" cy="2333625"/>
          </a:xfrm>
          <a:prstGeom prst="rect">
            <a:avLst/>
          </a:prstGeom>
        </p:spPr>
      </p:pic>
    </p:spTree>
    <p:extLst>
      <p:ext uri="{BB962C8B-B14F-4D97-AF65-F5344CB8AC3E}">
        <p14:creationId xmlns:p14="http://schemas.microsoft.com/office/powerpoint/2010/main" val="3077476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CBD4D7-D6F3-36F1-DDFA-30FD6652B6BC}"/>
              </a:ext>
            </a:extLst>
          </p:cNvPr>
          <p:cNvSpPr txBox="1"/>
          <p:nvPr/>
        </p:nvSpPr>
        <p:spPr>
          <a:xfrm>
            <a:off x="242260" y="217664"/>
            <a:ext cx="5933210" cy="1815882"/>
          </a:xfrm>
          <a:prstGeom prst="rect">
            <a:avLst/>
          </a:prstGeom>
          <a:noFill/>
        </p:spPr>
        <p:txBody>
          <a:bodyPr wrap="square">
            <a:spAutoFit/>
          </a:bodyPr>
          <a:lstStyle/>
          <a:p>
            <a:pPr marL="457200" indent="-457200" algn="ctr">
              <a:buAutoNum type="arabicPeriod"/>
            </a:pPr>
            <a:r>
              <a:rPr lang="en-US" sz="2400" dirty="0">
                <a:solidFill>
                  <a:srgbClr val="C00000"/>
                </a:solidFill>
              </a:rPr>
              <a:t>🌱 </a:t>
            </a:r>
            <a:r>
              <a:rPr lang="en-US" sz="2000" b="1" dirty="0">
                <a:solidFill>
                  <a:srgbClr val="C00000"/>
                </a:solidFill>
              </a:rPr>
              <a:t>Project Launch &amp; SDG Awareness</a:t>
            </a:r>
          </a:p>
          <a:p>
            <a:pPr marL="457200" indent="-457200" algn="ctr">
              <a:buAutoNum type="arabicPeriod"/>
            </a:pPr>
            <a:endParaRPr lang="en-US" sz="2400" b="1" dirty="0">
              <a:solidFill>
                <a:srgbClr val="C00000"/>
              </a:solidFill>
            </a:endParaRPr>
          </a:p>
          <a:p>
            <a:pPr algn="ctr"/>
            <a:r>
              <a:rPr lang="en-US" sz="1600" b="1" dirty="0">
                <a:latin typeface="Comic Sans MS" panose="030F0702030302020204" pitchFamily="66" charset="0"/>
              </a:rPr>
              <a:t>Students participated in a creative activity to give used paper bags a new purpose. Instead of discarding the bags, students carefully cut, folded and reused the paper to make envelopes and small booklets.</a:t>
            </a:r>
          </a:p>
        </p:txBody>
      </p:sp>
      <p:pic>
        <p:nvPicPr>
          <p:cNvPr id="5" name="Picture 4">
            <a:extLst>
              <a:ext uri="{FF2B5EF4-FFF2-40B4-BE49-F238E27FC236}">
                <a16:creationId xmlns:a16="http://schemas.microsoft.com/office/drawing/2014/main" id="{FFFFA43B-3ABA-637E-1496-BC1620549A62}"/>
              </a:ext>
            </a:extLst>
          </p:cNvPr>
          <p:cNvPicPr>
            <a:picLocks noChangeAspect="1"/>
          </p:cNvPicPr>
          <p:nvPr/>
        </p:nvPicPr>
        <p:blipFill>
          <a:blip r:embed="rId2"/>
          <a:srcRect t="33566" b="33496"/>
          <a:stretch>
            <a:fillRect/>
          </a:stretch>
        </p:blipFill>
        <p:spPr>
          <a:xfrm>
            <a:off x="242261" y="2117833"/>
            <a:ext cx="6310939" cy="35904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C00DBD71-EF3B-3476-1E3F-CA8A96275562}"/>
              </a:ext>
            </a:extLst>
          </p:cNvPr>
          <p:cNvPicPr>
            <a:picLocks noChangeAspect="1"/>
          </p:cNvPicPr>
          <p:nvPr/>
        </p:nvPicPr>
        <p:blipFill>
          <a:blip r:embed="rId3"/>
          <a:srcRect t="33356" b="33706"/>
          <a:stretch>
            <a:fillRect/>
          </a:stretch>
        </p:blipFill>
        <p:spPr>
          <a:xfrm>
            <a:off x="242260" y="5862362"/>
            <a:ext cx="6310939" cy="38259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26072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C53F26-2728-9D94-337F-A7603775283B}"/>
              </a:ext>
            </a:extLst>
          </p:cNvPr>
          <p:cNvSpPr txBox="1"/>
          <p:nvPr/>
        </p:nvSpPr>
        <p:spPr>
          <a:xfrm>
            <a:off x="197427" y="485269"/>
            <a:ext cx="6463145" cy="3139321"/>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sz="2000" dirty="0">
                <a:solidFill>
                  <a:srgbClr val="C00000"/>
                </a:solidFill>
              </a:rPr>
              <a:t>2. 🔍 Waste Audit &amp; Assessment</a:t>
            </a:r>
          </a:p>
          <a:p>
            <a:endParaRPr lang="en-US" dirty="0"/>
          </a:p>
          <a:p>
            <a:r>
              <a:rPr lang="en-US" sz="1600" dirty="0"/>
              <a:t>The students of the SDG Club, Navrachana Higher Secondary School, Sama, interacted with the school canteen manager to understand the canteen’s daily activities and waste management practices. The students discussed various aspects of waste segregation, reduction of food waste, responsible use of resources, and proper disposal of waste. The interaction provided students with valuable insights into how sustainable practices can be incorporated into everyday canteen operations.*Small conversations, meaningful learning, and responsible action! 🌍</a:t>
            </a:r>
            <a:endParaRPr lang="en-US" dirty="0"/>
          </a:p>
        </p:txBody>
      </p:sp>
      <p:pic>
        <p:nvPicPr>
          <p:cNvPr id="7" name="Picture 6">
            <a:extLst>
              <a:ext uri="{FF2B5EF4-FFF2-40B4-BE49-F238E27FC236}">
                <a16:creationId xmlns:a16="http://schemas.microsoft.com/office/drawing/2014/main" id="{E4A1DF7C-7AF5-8AED-B8DE-DD97A21E1F0A}"/>
              </a:ext>
            </a:extLst>
          </p:cNvPr>
          <p:cNvPicPr>
            <a:picLocks noChangeAspect="1"/>
          </p:cNvPicPr>
          <p:nvPr/>
        </p:nvPicPr>
        <p:blipFill>
          <a:blip r:embed="rId2"/>
          <a:srcRect r="23939"/>
          <a:stretch>
            <a:fillRect/>
          </a:stretch>
        </p:blipFill>
        <p:spPr>
          <a:xfrm>
            <a:off x="116698" y="3832761"/>
            <a:ext cx="3621507" cy="25248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2A37A45C-8638-D5C8-DE89-CAC06E10C576}"/>
              </a:ext>
            </a:extLst>
          </p:cNvPr>
          <p:cNvPicPr>
            <a:picLocks noChangeAspect="1"/>
          </p:cNvPicPr>
          <p:nvPr/>
        </p:nvPicPr>
        <p:blipFill>
          <a:blip r:embed="rId3"/>
          <a:srcRect l="11515" r="23031"/>
          <a:stretch>
            <a:fillRect/>
          </a:stretch>
        </p:blipFill>
        <p:spPr>
          <a:xfrm>
            <a:off x="3738205" y="3832761"/>
            <a:ext cx="3049457" cy="25033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C8280386-2BE4-8414-6F28-9BE825D0C896}"/>
              </a:ext>
            </a:extLst>
          </p:cNvPr>
          <p:cNvPicPr>
            <a:picLocks noChangeAspect="1"/>
          </p:cNvPicPr>
          <p:nvPr/>
        </p:nvPicPr>
        <p:blipFill>
          <a:blip r:embed="rId4"/>
          <a:stretch>
            <a:fillRect/>
          </a:stretch>
        </p:blipFill>
        <p:spPr>
          <a:xfrm>
            <a:off x="0" y="6544271"/>
            <a:ext cx="6858000" cy="3086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82892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168B3-D919-CEE2-C38E-55C227795E39}"/>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6C38C5C5-0335-66E5-FE87-303063E7F5CA}"/>
              </a:ext>
            </a:extLst>
          </p:cNvPr>
          <p:cNvSpPr txBox="1"/>
          <p:nvPr/>
        </p:nvSpPr>
        <p:spPr>
          <a:xfrm>
            <a:off x="-8699" y="294150"/>
            <a:ext cx="6681355" cy="1661993"/>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dirty="0">
                <a:solidFill>
                  <a:srgbClr val="C00000"/>
                </a:solidFill>
              </a:rPr>
              <a:t>3. </a:t>
            </a:r>
            <a:r>
              <a:rPr lang="en-US" sz="2000" dirty="0">
                <a:solidFill>
                  <a:srgbClr val="C00000"/>
                </a:solidFill>
              </a:rPr>
              <a:t>Research &amp; Awareness</a:t>
            </a:r>
          </a:p>
          <a:p>
            <a:endParaRPr lang="en-US" dirty="0">
              <a:solidFill>
                <a:srgbClr val="C00000"/>
              </a:solidFill>
            </a:endParaRPr>
          </a:p>
          <a:p>
            <a:r>
              <a:rPr lang="en-US" sz="1600" dirty="0"/>
              <a:t>Assembly conducted for the Awareness of our project and activity of decorating our school bulletin boards was done in each section to spread awareness of plastic reduction and reusing waste in our surroundings.</a:t>
            </a:r>
          </a:p>
        </p:txBody>
      </p:sp>
      <p:pic>
        <p:nvPicPr>
          <p:cNvPr id="8" name="Picture 7">
            <a:extLst>
              <a:ext uri="{FF2B5EF4-FFF2-40B4-BE49-F238E27FC236}">
                <a16:creationId xmlns:a16="http://schemas.microsoft.com/office/drawing/2014/main" id="{A7644945-08ED-D14B-E3AC-C8DB26D8C8AE}"/>
              </a:ext>
            </a:extLst>
          </p:cNvPr>
          <p:cNvPicPr>
            <a:picLocks noChangeAspect="1"/>
          </p:cNvPicPr>
          <p:nvPr/>
        </p:nvPicPr>
        <p:blipFill>
          <a:blip r:embed="rId2">
            <a:extLst>
              <a:ext uri="{28A0092B-C50C-407E-A947-70E740481C1C}">
                <a14:useLocalDpi xmlns:a14="http://schemas.microsoft.com/office/drawing/2010/main" val="0"/>
              </a:ext>
            </a:extLst>
          </a:blip>
          <a:srcRect t="24139"/>
          <a:stretch>
            <a:fillRect/>
          </a:stretch>
        </p:blipFill>
        <p:spPr>
          <a:xfrm>
            <a:off x="167947" y="6130636"/>
            <a:ext cx="6504709" cy="37008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783A0BC9-9C73-6019-624D-0010D188F842}"/>
              </a:ext>
            </a:extLst>
          </p:cNvPr>
          <p:cNvPicPr>
            <a:picLocks noChangeAspect="1"/>
          </p:cNvPicPr>
          <p:nvPr/>
        </p:nvPicPr>
        <p:blipFill>
          <a:blip r:embed="rId3">
            <a:extLst>
              <a:ext uri="{28A0092B-C50C-407E-A947-70E740481C1C}">
                <a14:useLocalDpi xmlns:a14="http://schemas.microsoft.com/office/drawing/2010/main" val="0"/>
              </a:ext>
            </a:extLst>
          </a:blip>
          <a:srcRect t="7512" b="14339"/>
          <a:stretch>
            <a:fillRect/>
          </a:stretch>
        </p:blipFill>
        <p:spPr>
          <a:xfrm>
            <a:off x="3550968" y="2711162"/>
            <a:ext cx="3121688" cy="32419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a:extLst>
              <a:ext uri="{FF2B5EF4-FFF2-40B4-BE49-F238E27FC236}">
                <a16:creationId xmlns:a16="http://schemas.microsoft.com/office/drawing/2014/main" id="{6CE44331-5A2F-B05A-27CB-06B8DF07F687}"/>
              </a:ext>
            </a:extLst>
          </p:cNvPr>
          <p:cNvPicPr>
            <a:picLocks noChangeAspect="1"/>
          </p:cNvPicPr>
          <p:nvPr/>
        </p:nvPicPr>
        <p:blipFill>
          <a:blip r:embed="rId4">
            <a:extLst>
              <a:ext uri="{28A0092B-C50C-407E-A947-70E740481C1C}">
                <a14:useLocalDpi xmlns:a14="http://schemas.microsoft.com/office/drawing/2010/main" val="0"/>
              </a:ext>
            </a:extLst>
          </a:blip>
          <a:srcRect t="22054"/>
          <a:stretch>
            <a:fillRect/>
          </a:stretch>
        </p:blipFill>
        <p:spPr>
          <a:xfrm>
            <a:off x="149307" y="3948544"/>
            <a:ext cx="3279693" cy="20045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00028AF9-A31C-ECE4-697D-F2C40F4828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947" y="2042111"/>
            <a:ext cx="3139086" cy="17912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21268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812AC-8DEC-6CDC-DD0E-4C9E0BC87F09}"/>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AF18B085-EB35-71F1-F047-A4F83A13B378}"/>
              </a:ext>
            </a:extLst>
          </p:cNvPr>
          <p:cNvSpPr txBox="1"/>
          <p:nvPr/>
        </p:nvSpPr>
        <p:spPr>
          <a:xfrm>
            <a:off x="-8699" y="294150"/>
            <a:ext cx="6681355" cy="923330"/>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sz="2000" dirty="0">
                <a:solidFill>
                  <a:srgbClr val="C00000"/>
                </a:solidFill>
              </a:rPr>
              <a:t>4. 🗑️ Designing the Segregation System</a:t>
            </a:r>
          </a:p>
          <a:p>
            <a:endParaRPr lang="en-US" dirty="0">
              <a:solidFill>
                <a:srgbClr val="C00000"/>
              </a:solidFill>
            </a:endParaRPr>
          </a:p>
          <a:p>
            <a:r>
              <a:rPr lang="en-US" sz="1600" dirty="0"/>
              <a:t>Smart sorting.... Designing sorting system</a:t>
            </a:r>
          </a:p>
        </p:txBody>
      </p:sp>
      <p:pic>
        <p:nvPicPr>
          <p:cNvPr id="3" name="Picture 2">
            <a:extLst>
              <a:ext uri="{FF2B5EF4-FFF2-40B4-BE49-F238E27FC236}">
                <a16:creationId xmlns:a16="http://schemas.microsoft.com/office/drawing/2014/main" id="{3291D943-77EE-3372-6AEA-751110990593}"/>
              </a:ext>
            </a:extLst>
          </p:cNvPr>
          <p:cNvPicPr>
            <a:picLocks noChangeAspect="1"/>
          </p:cNvPicPr>
          <p:nvPr/>
        </p:nvPicPr>
        <p:blipFill>
          <a:blip r:embed="rId2">
            <a:extLst>
              <a:ext uri="{28A0092B-C50C-407E-A947-70E740481C1C}">
                <a14:useLocalDpi xmlns:a14="http://schemas.microsoft.com/office/drawing/2010/main" val="0"/>
              </a:ext>
            </a:extLst>
          </a:blip>
          <a:srcRect b="8336"/>
          <a:stretch>
            <a:fillRect/>
          </a:stretch>
        </p:blipFill>
        <p:spPr>
          <a:xfrm>
            <a:off x="4130744" y="3099013"/>
            <a:ext cx="2655096" cy="36895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ACEF0E39-C106-C294-7825-333FD2C518EE}"/>
              </a:ext>
            </a:extLst>
          </p:cNvPr>
          <p:cNvPicPr>
            <a:picLocks noChangeAspect="1"/>
          </p:cNvPicPr>
          <p:nvPr/>
        </p:nvPicPr>
        <p:blipFill>
          <a:blip r:embed="rId3">
            <a:extLst>
              <a:ext uri="{28A0092B-C50C-407E-A947-70E740481C1C}">
                <a14:useLocalDpi xmlns:a14="http://schemas.microsoft.com/office/drawing/2010/main" val="0"/>
              </a:ext>
            </a:extLst>
          </a:blip>
          <a:srcRect t="17226" b="35076"/>
          <a:stretch>
            <a:fillRect/>
          </a:stretch>
        </p:blipFill>
        <p:spPr>
          <a:xfrm>
            <a:off x="154780" y="2292181"/>
            <a:ext cx="3821184" cy="20893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D76F96B0-FD68-2E92-81E8-1621DF3742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5964" y="6806987"/>
            <a:ext cx="2809876" cy="28048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3922CA2A-D6A6-4F6F-9B48-ECFC49FEF0B8}"/>
              </a:ext>
            </a:extLst>
          </p:cNvPr>
          <p:cNvPicPr>
            <a:picLocks noChangeAspect="1"/>
          </p:cNvPicPr>
          <p:nvPr/>
        </p:nvPicPr>
        <p:blipFill>
          <a:blip r:embed="rId5"/>
          <a:srcRect l="8486" r="6364"/>
          <a:stretch>
            <a:fillRect/>
          </a:stretch>
        </p:blipFill>
        <p:spPr>
          <a:xfrm>
            <a:off x="154780" y="6806987"/>
            <a:ext cx="3968500" cy="28048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3A86445C-A577-6680-269E-94C26D4BF9B5}"/>
              </a:ext>
            </a:extLst>
          </p:cNvPr>
          <p:cNvPicPr>
            <a:picLocks noChangeAspect="1"/>
          </p:cNvPicPr>
          <p:nvPr/>
        </p:nvPicPr>
        <p:blipFill>
          <a:blip r:embed="rId6"/>
          <a:srcRect l="7879" t="15881" r="8181" b="7621"/>
          <a:stretch>
            <a:fillRect/>
          </a:stretch>
        </p:blipFill>
        <p:spPr>
          <a:xfrm>
            <a:off x="154780" y="4528398"/>
            <a:ext cx="3821184" cy="21317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00386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AD5986-BF44-175F-22EB-6D75D09747B3}"/>
              </a:ext>
            </a:extLst>
          </p:cNvPr>
          <p:cNvSpPr txBox="1"/>
          <p:nvPr/>
        </p:nvSpPr>
        <p:spPr>
          <a:xfrm>
            <a:off x="145471" y="366366"/>
            <a:ext cx="6567054" cy="2677656"/>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sz="2000" dirty="0">
                <a:solidFill>
                  <a:srgbClr val="C00000"/>
                </a:solidFill>
              </a:rPr>
              <a:t>5. 📢 School Awareness Campaign</a:t>
            </a:r>
          </a:p>
          <a:p>
            <a:endParaRPr lang="en-US" sz="2000" dirty="0">
              <a:solidFill>
                <a:srgbClr val="C00000"/>
              </a:solidFill>
            </a:endParaRPr>
          </a:p>
          <a:p>
            <a:r>
              <a:rPr lang="en-US" sz="1600" dirty="0"/>
              <a:t>The Skit on' Every grain of Food has Value 'focused on helping students understand that food involves valuable resources such as water, soil, energy, human effort and money. Students were encouraged to take only as much food as they could finish, avoid unnecessary wastage, and appreciate the effort involved in bringing food from the farm to their plate. The activity concluded with the message: "Value Food, Respect Resources, Reduce Waste!”</a:t>
            </a:r>
          </a:p>
        </p:txBody>
      </p:sp>
      <p:pic>
        <p:nvPicPr>
          <p:cNvPr id="4" name="WhatsApp Video 2026-09-05 at 12.09.14 PM">
            <a:hlinkClick r:id="" action="ppaction://media"/>
            <a:extLst>
              <a:ext uri="{FF2B5EF4-FFF2-40B4-BE49-F238E27FC236}">
                <a16:creationId xmlns:a16="http://schemas.microsoft.com/office/drawing/2014/main" id="{3FA7F302-D778-339A-B5E1-525EBCDEB4E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5765" y="6075132"/>
            <a:ext cx="6146467" cy="34645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7F4C88F8-4742-B718-7092-BA9B79181BC0}"/>
              </a:ext>
            </a:extLst>
          </p:cNvPr>
          <p:cNvPicPr>
            <a:picLocks noChangeAspect="1"/>
          </p:cNvPicPr>
          <p:nvPr/>
        </p:nvPicPr>
        <p:blipFill>
          <a:blip r:embed="rId5"/>
          <a:srcRect t="12879" b="8485"/>
          <a:stretch>
            <a:fillRect/>
          </a:stretch>
        </p:blipFill>
        <p:spPr>
          <a:xfrm>
            <a:off x="355765" y="3220749"/>
            <a:ext cx="2553834" cy="26776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10E6D0E8-F7B2-5F87-5144-2E591F489492}"/>
              </a:ext>
            </a:extLst>
          </p:cNvPr>
          <p:cNvPicPr>
            <a:picLocks noChangeAspect="1"/>
          </p:cNvPicPr>
          <p:nvPr/>
        </p:nvPicPr>
        <p:blipFill>
          <a:blip r:embed="rId6"/>
          <a:stretch>
            <a:fillRect/>
          </a:stretch>
        </p:blipFill>
        <p:spPr>
          <a:xfrm>
            <a:off x="3073232" y="3197971"/>
            <a:ext cx="3429000" cy="26776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9386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8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518FB2-D2E6-D03F-BE38-19363EF5609D}"/>
              </a:ext>
            </a:extLst>
          </p:cNvPr>
          <p:cNvSpPr txBox="1"/>
          <p:nvPr/>
        </p:nvSpPr>
        <p:spPr>
          <a:xfrm>
            <a:off x="0" y="298674"/>
            <a:ext cx="6629400" cy="2185214"/>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sz="2000" dirty="0">
                <a:solidFill>
                  <a:srgbClr val="C00000"/>
                </a:solidFill>
              </a:rPr>
              <a:t>6. Implementation of Segregation</a:t>
            </a:r>
          </a:p>
          <a:p>
            <a:endParaRPr lang="en-US" sz="2000" dirty="0">
              <a:solidFill>
                <a:srgbClr val="C00000"/>
              </a:solidFill>
            </a:endParaRPr>
          </a:p>
          <a:p>
            <a:r>
              <a:rPr lang="en-US" sz="1600" dirty="0"/>
              <a:t>As part of the school’s Waste Management and Sustainable Living initiative, a cloth donation and recycling activity was conducted to </a:t>
            </a:r>
            <a:r>
              <a:rPr lang="en-US" sz="1600" dirty="0" err="1"/>
              <a:t>sensitise</a:t>
            </a:r>
            <a:r>
              <a:rPr lang="en-US" sz="1600" dirty="0"/>
              <a:t> students about the importance of reusing clothes, reducing textile waste, and supporting those in need. The activity concluded with the message: "Donate, Reuse, Recycle—Give Clothes a New Life!”</a:t>
            </a:r>
          </a:p>
        </p:txBody>
      </p:sp>
      <p:pic>
        <p:nvPicPr>
          <p:cNvPr id="5" name="Picture 4">
            <a:extLst>
              <a:ext uri="{FF2B5EF4-FFF2-40B4-BE49-F238E27FC236}">
                <a16:creationId xmlns:a16="http://schemas.microsoft.com/office/drawing/2014/main" id="{31A3EC96-8498-22C6-7C18-6998E05C4474}"/>
              </a:ext>
            </a:extLst>
          </p:cNvPr>
          <p:cNvPicPr>
            <a:picLocks noChangeAspect="1"/>
          </p:cNvPicPr>
          <p:nvPr/>
        </p:nvPicPr>
        <p:blipFill>
          <a:blip r:embed="rId2"/>
          <a:srcRect l="10000" r="20000"/>
          <a:stretch>
            <a:fillRect/>
          </a:stretch>
        </p:blipFill>
        <p:spPr>
          <a:xfrm>
            <a:off x="290945" y="3259016"/>
            <a:ext cx="3138055" cy="24009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87458C48-C19F-BD6C-1F9D-D7BD4CC409C6}"/>
              </a:ext>
            </a:extLst>
          </p:cNvPr>
          <p:cNvPicPr>
            <a:picLocks noChangeAspect="1"/>
          </p:cNvPicPr>
          <p:nvPr/>
        </p:nvPicPr>
        <p:blipFill>
          <a:blip r:embed="rId3"/>
          <a:stretch>
            <a:fillRect/>
          </a:stretch>
        </p:blipFill>
        <p:spPr>
          <a:xfrm>
            <a:off x="176645" y="5917908"/>
            <a:ext cx="2656496" cy="36894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98ABBCB2-B127-34B6-B2BC-CCEBB56D467D}"/>
              </a:ext>
            </a:extLst>
          </p:cNvPr>
          <p:cNvPicPr>
            <a:picLocks noChangeAspect="1"/>
          </p:cNvPicPr>
          <p:nvPr/>
        </p:nvPicPr>
        <p:blipFill>
          <a:blip r:embed="rId4"/>
          <a:srcRect l="33439"/>
          <a:stretch>
            <a:fillRect/>
          </a:stretch>
        </p:blipFill>
        <p:spPr>
          <a:xfrm>
            <a:off x="3645520" y="3245671"/>
            <a:ext cx="2983880" cy="24009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09FD2716-A8DA-BAE2-21EC-6454EA52545C}"/>
              </a:ext>
            </a:extLst>
          </p:cNvPr>
          <p:cNvPicPr>
            <a:picLocks noChangeAspect="1"/>
          </p:cNvPicPr>
          <p:nvPr/>
        </p:nvPicPr>
        <p:blipFill>
          <a:blip r:embed="rId5"/>
          <a:stretch>
            <a:fillRect/>
          </a:stretch>
        </p:blipFill>
        <p:spPr>
          <a:xfrm>
            <a:off x="3013023" y="5917909"/>
            <a:ext cx="3668332" cy="36894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37039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237A4D-947D-C261-1FAC-E4EB524B946B}"/>
              </a:ext>
            </a:extLst>
          </p:cNvPr>
          <p:cNvSpPr txBox="1"/>
          <p:nvPr/>
        </p:nvSpPr>
        <p:spPr>
          <a:xfrm>
            <a:off x="244186" y="244623"/>
            <a:ext cx="6369627" cy="2646878"/>
          </a:xfrm>
          <a:prstGeom prst="rect">
            <a:avLst/>
          </a:prstGeom>
          <a:noFill/>
        </p:spPr>
        <p:txBody>
          <a:bodyPr wrap="square">
            <a:spAutoFit/>
          </a:bodyPr>
          <a:lstStyle/>
          <a:p>
            <a:pPr algn="ctr"/>
            <a:r>
              <a:rPr lang="en-US" sz="2000" b="1" dirty="0">
                <a:solidFill>
                  <a:srgbClr val="C00000"/>
                </a:solidFill>
                <a:latin typeface="Comic Sans MS" panose="030F0702030302020204" pitchFamily="66" charset="0"/>
              </a:rPr>
              <a:t>7. 🚫🥤 No Single-Use Plastic Week</a:t>
            </a:r>
          </a:p>
          <a:p>
            <a:pPr algn="ctr"/>
            <a:endParaRPr lang="en-US" b="1" dirty="0"/>
          </a:p>
          <a:p>
            <a:pPr algn="ctr"/>
            <a:r>
              <a:rPr lang="en-US" sz="1600" b="1" dirty="0">
                <a:latin typeface="Comic Sans MS" panose="030F0702030302020204" pitchFamily="66" charset="0"/>
              </a:rPr>
              <a:t>Cloth Reusing Activity as part of the school’s waste-reduction and sustainability initiative. The activity helped students understand the importance of Reuse, Reduce and Recycle while developing their creativity and practical skills. It encouraged them to view old clothes as useful resources rather than waste. They have not used a single plastic bags this week and encouraged cloth bags to be used for their daily use. </a:t>
            </a:r>
          </a:p>
        </p:txBody>
      </p:sp>
      <p:pic>
        <p:nvPicPr>
          <p:cNvPr id="5" name="Picture 4">
            <a:extLst>
              <a:ext uri="{FF2B5EF4-FFF2-40B4-BE49-F238E27FC236}">
                <a16:creationId xmlns:a16="http://schemas.microsoft.com/office/drawing/2014/main" id="{97B0A6AD-EE21-520E-BC2B-A62C9B49C72B}"/>
              </a:ext>
            </a:extLst>
          </p:cNvPr>
          <p:cNvPicPr>
            <a:picLocks noChangeAspect="1"/>
          </p:cNvPicPr>
          <p:nvPr/>
        </p:nvPicPr>
        <p:blipFill>
          <a:blip r:embed="rId2"/>
          <a:srcRect t="10631" b="18258"/>
          <a:stretch>
            <a:fillRect/>
          </a:stretch>
        </p:blipFill>
        <p:spPr>
          <a:xfrm>
            <a:off x="244186" y="2943904"/>
            <a:ext cx="2628900" cy="2571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01286EE2-11FA-9EEB-F164-1AE0850218A6}"/>
              </a:ext>
            </a:extLst>
          </p:cNvPr>
          <p:cNvPicPr>
            <a:picLocks noChangeAspect="1"/>
          </p:cNvPicPr>
          <p:nvPr/>
        </p:nvPicPr>
        <p:blipFill>
          <a:blip r:embed="rId3"/>
          <a:stretch>
            <a:fillRect/>
          </a:stretch>
        </p:blipFill>
        <p:spPr>
          <a:xfrm>
            <a:off x="3158835" y="2943904"/>
            <a:ext cx="3429000" cy="2571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B03848FA-6769-EAEA-F344-320CDEE8C6CB}"/>
              </a:ext>
            </a:extLst>
          </p:cNvPr>
          <p:cNvPicPr>
            <a:picLocks noChangeAspect="1"/>
          </p:cNvPicPr>
          <p:nvPr/>
        </p:nvPicPr>
        <p:blipFill>
          <a:blip r:embed="rId4"/>
          <a:stretch>
            <a:fillRect/>
          </a:stretch>
        </p:blipFill>
        <p:spPr>
          <a:xfrm>
            <a:off x="244185" y="5827466"/>
            <a:ext cx="6343649" cy="3600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84519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74127-4E49-EFE8-8DD1-1D26571236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5E8C034-2DD3-2317-1805-89A6DE54A1FD}"/>
              </a:ext>
            </a:extLst>
          </p:cNvPr>
          <p:cNvSpPr txBox="1"/>
          <p:nvPr/>
        </p:nvSpPr>
        <p:spPr>
          <a:xfrm>
            <a:off x="244186" y="244623"/>
            <a:ext cx="6369627" cy="3139321"/>
          </a:xfrm>
          <a:prstGeom prst="rect">
            <a:avLst/>
          </a:prstGeom>
          <a:noFill/>
        </p:spPr>
        <p:txBody>
          <a:bodyPr wrap="square">
            <a:spAutoFit/>
          </a:bodyPr>
          <a:lstStyle/>
          <a:p>
            <a:pPr algn="ctr"/>
            <a:r>
              <a:rPr lang="en-US" sz="2000" b="1" dirty="0">
                <a:solidFill>
                  <a:srgbClr val="C00000"/>
                </a:solidFill>
                <a:latin typeface="Comic Sans MS" panose="030F0702030302020204" pitchFamily="66" charset="0"/>
              </a:rPr>
              <a:t>7. 🚫🥤 No Single-Use Plastic Week (B)</a:t>
            </a:r>
          </a:p>
          <a:p>
            <a:pPr algn="ctr"/>
            <a:endParaRPr lang="en-US" b="1" dirty="0"/>
          </a:p>
          <a:p>
            <a:pPr algn="ctr"/>
            <a:r>
              <a:rPr lang="en-US" sz="1600" b="1" dirty="0">
                <a:latin typeface="Comic Sans MS" panose="030F0702030302020204" pitchFamily="66" charset="0"/>
              </a:rPr>
              <a:t>Students brought clean and unused plastic bottles and  other reusable materials. With appropriate guidance, the bottles were converted into planters and filled with soil. Students then planted small flowering plants and seeds in them. The activity provided a practical understanding of the 3R principle – Reduce, Reuse and Recycle, with special emphasis on reuse. Similar bottle-planter activities are widely used in environmental education to demonstrate creative ways of reducing packaging waste.** “Reuse Today, Grow a Greener Tomorrow!”</a:t>
            </a:r>
          </a:p>
        </p:txBody>
      </p:sp>
      <p:pic>
        <p:nvPicPr>
          <p:cNvPr id="4" name="Picture 3">
            <a:extLst>
              <a:ext uri="{FF2B5EF4-FFF2-40B4-BE49-F238E27FC236}">
                <a16:creationId xmlns:a16="http://schemas.microsoft.com/office/drawing/2014/main" id="{54ED9007-C3ED-CF3F-B0D5-EE9092FE4792}"/>
              </a:ext>
            </a:extLst>
          </p:cNvPr>
          <p:cNvPicPr>
            <a:picLocks noChangeAspect="1"/>
          </p:cNvPicPr>
          <p:nvPr/>
        </p:nvPicPr>
        <p:blipFill>
          <a:blip r:embed="rId2"/>
          <a:srcRect l="24242"/>
          <a:stretch>
            <a:fillRect/>
          </a:stretch>
        </p:blipFill>
        <p:spPr>
          <a:xfrm>
            <a:off x="160660" y="3728188"/>
            <a:ext cx="3543354" cy="21047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B709F38C-E180-D486-389A-A8A0B008C711}"/>
              </a:ext>
            </a:extLst>
          </p:cNvPr>
          <p:cNvPicPr>
            <a:picLocks noChangeAspect="1"/>
          </p:cNvPicPr>
          <p:nvPr/>
        </p:nvPicPr>
        <p:blipFill>
          <a:blip r:embed="rId3"/>
          <a:srcRect l="23939"/>
          <a:stretch>
            <a:fillRect/>
          </a:stretch>
        </p:blipFill>
        <p:spPr>
          <a:xfrm>
            <a:off x="348228" y="6026399"/>
            <a:ext cx="6255327" cy="37032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BB580117-3ABE-463D-0FD7-E8FE77217D7D}"/>
              </a:ext>
            </a:extLst>
          </p:cNvPr>
          <p:cNvPicPr>
            <a:picLocks noChangeAspect="1"/>
          </p:cNvPicPr>
          <p:nvPr/>
        </p:nvPicPr>
        <p:blipFill>
          <a:blip r:embed="rId4"/>
          <a:srcRect l="38485"/>
          <a:stretch>
            <a:fillRect/>
          </a:stretch>
        </p:blipFill>
        <p:spPr>
          <a:xfrm>
            <a:off x="3823855" y="3728189"/>
            <a:ext cx="2873485" cy="21047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12167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ED9901-EF63-010A-A036-5A6373E0A318}"/>
              </a:ext>
            </a:extLst>
          </p:cNvPr>
          <p:cNvSpPr txBox="1"/>
          <p:nvPr/>
        </p:nvSpPr>
        <p:spPr>
          <a:xfrm>
            <a:off x="378108" y="264206"/>
            <a:ext cx="5910614" cy="1938992"/>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sz="2000" dirty="0">
                <a:solidFill>
                  <a:srgbClr val="C00000"/>
                </a:solidFill>
              </a:rPr>
              <a:t>8. Expert &amp; Community Interaction</a:t>
            </a:r>
          </a:p>
          <a:p>
            <a:endParaRPr lang="en-US" sz="2000" dirty="0">
              <a:solidFill>
                <a:srgbClr val="C00000"/>
              </a:solidFill>
            </a:endParaRPr>
          </a:p>
          <a:p>
            <a:r>
              <a:rPr lang="en-US" sz="1600" dirty="0"/>
              <a:t>Interaction session was conducted by the leading NGO of the city to spread the benefits of donating the used or unwanted clothes by donating to the needy people . They handed over the collected cloth for Recycling to Samkhya foundation.</a:t>
            </a:r>
          </a:p>
        </p:txBody>
      </p:sp>
      <p:pic>
        <p:nvPicPr>
          <p:cNvPr id="5" name="Picture 4">
            <a:extLst>
              <a:ext uri="{FF2B5EF4-FFF2-40B4-BE49-F238E27FC236}">
                <a16:creationId xmlns:a16="http://schemas.microsoft.com/office/drawing/2014/main" id="{4C24F363-AA15-40E5-BE76-21B71032C0FC}"/>
              </a:ext>
            </a:extLst>
          </p:cNvPr>
          <p:cNvPicPr>
            <a:picLocks noChangeAspect="1"/>
          </p:cNvPicPr>
          <p:nvPr/>
        </p:nvPicPr>
        <p:blipFill>
          <a:blip r:embed="rId2"/>
          <a:stretch>
            <a:fillRect/>
          </a:stretch>
        </p:blipFill>
        <p:spPr>
          <a:xfrm>
            <a:off x="228487" y="2232512"/>
            <a:ext cx="3047290" cy="22854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1B525CEC-0A8D-04B6-966E-B4CC576DDC93}"/>
              </a:ext>
            </a:extLst>
          </p:cNvPr>
          <p:cNvPicPr>
            <a:picLocks noChangeAspect="1"/>
          </p:cNvPicPr>
          <p:nvPr/>
        </p:nvPicPr>
        <p:blipFill>
          <a:blip r:embed="rId3"/>
          <a:stretch>
            <a:fillRect/>
          </a:stretch>
        </p:blipFill>
        <p:spPr>
          <a:xfrm>
            <a:off x="3428999" y="2203198"/>
            <a:ext cx="3047291" cy="22854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F0466C64-007E-E63E-DD22-0AD5C16B817D}"/>
              </a:ext>
            </a:extLst>
          </p:cNvPr>
          <p:cNvPicPr>
            <a:picLocks noChangeAspect="1"/>
          </p:cNvPicPr>
          <p:nvPr/>
        </p:nvPicPr>
        <p:blipFill>
          <a:blip r:embed="rId4"/>
          <a:srcRect t="9063"/>
          <a:stretch>
            <a:fillRect/>
          </a:stretch>
        </p:blipFill>
        <p:spPr>
          <a:xfrm>
            <a:off x="229461" y="4953000"/>
            <a:ext cx="6400052" cy="43650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51160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27BD1A-6208-DA47-560F-1737EA1CD0E3}"/>
              </a:ext>
            </a:extLst>
          </p:cNvPr>
          <p:cNvSpPr txBox="1"/>
          <p:nvPr/>
        </p:nvSpPr>
        <p:spPr>
          <a:xfrm>
            <a:off x="75746" y="297559"/>
            <a:ext cx="6706508" cy="2769989"/>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sz="2000" dirty="0">
                <a:solidFill>
                  <a:srgbClr val="C00000"/>
                </a:solidFill>
              </a:rPr>
              <a:t>9a. 🎨 Creative Recycling &amp; Upcycling </a:t>
            </a:r>
          </a:p>
          <a:p>
            <a:endParaRPr lang="en-US" sz="2000" dirty="0">
              <a:solidFill>
                <a:srgbClr val="C00000"/>
              </a:solidFill>
            </a:endParaRPr>
          </a:p>
          <a:p>
            <a:r>
              <a:rPr lang="en-US" sz="2000" dirty="0">
                <a:solidFill>
                  <a:srgbClr val="C00000"/>
                </a:solidFill>
              </a:rPr>
              <a:t>(ECO BRICKS)</a:t>
            </a:r>
          </a:p>
          <a:p>
            <a:endParaRPr lang="en-US" dirty="0"/>
          </a:p>
          <a:p>
            <a:r>
              <a:rPr lang="en-US" sz="1600" dirty="0"/>
              <a:t>Through hands-on participation, students developed awareness about the harmful effects of plastic waste and learned how everyday waste can be given a useful purpose. The activity also encouraged teamwork, creativity and environmental responsibility. Key Message: “Pack the plastic, build a solution, and protect our planet!”</a:t>
            </a:r>
          </a:p>
        </p:txBody>
      </p:sp>
      <p:pic>
        <p:nvPicPr>
          <p:cNvPr id="6" name="Picture 5">
            <a:extLst>
              <a:ext uri="{FF2B5EF4-FFF2-40B4-BE49-F238E27FC236}">
                <a16:creationId xmlns:a16="http://schemas.microsoft.com/office/drawing/2014/main" id="{DB5E6BCF-11DE-1ABD-AAD8-DADAA49D5E8F}"/>
              </a:ext>
            </a:extLst>
          </p:cNvPr>
          <p:cNvPicPr>
            <a:picLocks noChangeAspect="1"/>
          </p:cNvPicPr>
          <p:nvPr/>
        </p:nvPicPr>
        <p:blipFill>
          <a:blip r:embed="rId4"/>
          <a:srcRect l="20909" r="26363"/>
          <a:stretch>
            <a:fillRect/>
          </a:stretch>
        </p:blipFill>
        <p:spPr>
          <a:xfrm>
            <a:off x="318249" y="3341082"/>
            <a:ext cx="3090474" cy="26375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D2C4CA77-DE05-0A09-9AF8-267D02F35C73}"/>
              </a:ext>
            </a:extLst>
          </p:cNvPr>
          <p:cNvPicPr>
            <a:picLocks noChangeAspect="1"/>
          </p:cNvPicPr>
          <p:nvPr/>
        </p:nvPicPr>
        <p:blipFill>
          <a:blip r:embed="rId5"/>
          <a:srcRect l="13636" r="18181"/>
          <a:stretch>
            <a:fillRect/>
          </a:stretch>
        </p:blipFill>
        <p:spPr>
          <a:xfrm>
            <a:off x="3408724" y="3341083"/>
            <a:ext cx="3373530" cy="26375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WhatsApp Video 2026-09-04 at 11.05.51 PM">
            <a:hlinkClick r:id="" action="ppaction://media"/>
            <a:extLst>
              <a:ext uri="{FF2B5EF4-FFF2-40B4-BE49-F238E27FC236}">
                <a16:creationId xmlns:a16="http://schemas.microsoft.com/office/drawing/2014/main" id="{7D5D5DCE-5031-B5FC-E689-95D505892A07}"/>
              </a:ext>
            </a:extLst>
          </p:cNvPr>
          <p:cNvPicPr>
            <a:picLocks noChangeAspect="1"/>
          </p:cNvPicPr>
          <p:nvPr>
            <a:videoFile r:link="rId1"/>
            <p:extLst>
              <p:ext uri="{DAA4B4D4-6D71-4841-9C94-3DE7FCFB9230}">
                <p14:media xmlns:p14="http://schemas.microsoft.com/office/powerpoint/2010/main" r:embed="rId2">
                  <p14:trim st="2184"/>
                </p14:media>
              </p:ext>
            </p:extLst>
          </p:nvPr>
        </p:nvPicPr>
        <p:blipFill>
          <a:blip r:embed="rId6"/>
          <a:stretch>
            <a:fillRect/>
          </a:stretch>
        </p:blipFill>
        <p:spPr>
          <a:xfrm>
            <a:off x="656869" y="6252177"/>
            <a:ext cx="5473394" cy="30851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7616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2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BB42E-7F88-71FF-86F8-5F778535B206}"/>
              </a:ext>
            </a:extLst>
          </p:cNvPr>
          <p:cNvSpPr>
            <a:spLocks noGrp="1"/>
          </p:cNvSpPr>
          <p:nvPr>
            <p:ph type="title"/>
          </p:nvPr>
        </p:nvSpPr>
        <p:spPr>
          <a:xfrm>
            <a:off x="1445337" y="143607"/>
            <a:ext cx="4415135" cy="593373"/>
          </a:xfrm>
        </p:spPr>
        <p:txBody>
          <a:bodyPr>
            <a:normAutofit/>
          </a:bodyPr>
          <a:lstStyle/>
          <a:p>
            <a:r>
              <a:rPr lang="en-US" sz="2000" b="1" dirty="0">
                <a:solidFill>
                  <a:srgbClr val="C00000"/>
                </a:solidFill>
                <a:latin typeface="Comic Sans MS" panose="030F0702030302020204" pitchFamily="66" charset="0"/>
                <a:ea typeface="+mn-ea"/>
                <a:cs typeface="+mn-cs"/>
              </a:rPr>
              <a:t> 9b. Plastic Brick Installation </a:t>
            </a:r>
            <a:endParaRPr lang="en-IN" sz="2000" b="1" dirty="0">
              <a:solidFill>
                <a:srgbClr val="C00000"/>
              </a:solidFill>
              <a:latin typeface="Comic Sans MS" panose="030F0702030302020204" pitchFamily="66" charset="0"/>
              <a:ea typeface="+mn-ea"/>
              <a:cs typeface="+mn-cs"/>
            </a:endParaRPr>
          </a:p>
        </p:txBody>
      </p:sp>
      <p:pic>
        <p:nvPicPr>
          <p:cNvPr id="6" name="Picture 5">
            <a:extLst>
              <a:ext uri="{FF2B5EF4-FFF2-40B4-BE49-F238E27FC236}">
                <a16:creationId xmlns:a16="http://schemas.microsoft.com/office/drawing/2014/main" id="{15322C65-A588-2978-19D3-E4BBCF41B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3682" y="2452396"/>
            <a:ext cx="2414318" cy="16968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DCABA849-629D-D9D1-1E9B-D3D6703FA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38" y="2471214"/>
            <a:ext cx="2653308" cy="1691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4D3A8459-EAB1-15FB-24BC-E2633153E4F3}"/>
              </a:ext>
            </a:extLst>
          </p:cNvPr>
          <p:cNvPicPr>
            <a:picLocks noChangeAspect="1"/>
          </p:cNvPicPr>
          <p:nvPr/>
        </p:nvPicPr>
        <p:blipFill>
          <a:blip r:embed="rId4">
            <a:extLst>
              <a:ext uri="{28A0092B-C50C-407E-A947-70E740481C1C}">
                <a14:useLocalDpi xmlns:a14="http://schemas.microsoft.com/office/drawing/2010/main" val="0"/>
              </a:ext>
            </a:extLst>
          </a:blip>
          <a:srcRect l="7975" r="21722"/>
          <a:stretch>
            <a:fillRect/>
          </a:stretch>
        </p:blipFill>
        <p:spPr>
          <a:xfrm>
            <a:off x="2440458" y="2444865"/>
            <a:ext cx="2642106" cy="1691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25C46E12-EBE5-3A31-912F-7988ECABD8B1}"/>
              </a:ext>
            </a:extLst>
          </p:cNvPr>
          <p:cNvPicPr>
            <a:picLocks noChangeAspect="1"/>
          </p:cNvPicPr>
          <p:nvPr/>
        </p:nvPicPr>
        <p:blipFill>
          <a:blip r:embed="rId5">
            <a:extLst>
              <a:ext uri="{28A0092B-C50C-407E-A947-70E740481C1C}">
                <a14:useLocalDpi xmlns:a14="http://schemas.microsoft.com/office/drawing/2010/main" val="0"/>
              </a:ext>
            </a:extLst>
          </a:blip>
          <a:srcRect l="7576"/>
          <a:stretch>
            <a:fillRect/>
          </a:stretch>
        </p:blipFill>
        <p:spPr>
          <a:xfrm>
            <a:off x="332511" y="7021700"/>
            <a:ext cx="6338455" cy="27143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6B934642-838B-597F-DDEA-EA9CB09A4250}"/>
              </a:ext>
            </a:extLst>
          </p:cNvPr>
          <p:cNvPicPr>
            <a:picLocks noChangeAspect="1"/>
          </p:cNvPicPr>
          <p:nvPr/>
        </p:nvPicPr>
        <p:blipFill>
          <a:blip r:embed="rId6">
            <a:extLst>
              <a:ext uri="{28A0092B-C50C-407E-A947-70E740481C1C}">
                <a14:useLocalDpi xmlns:a14="http://schemas.microsoft.com/office/drawing/2010/main" val="0"/>
              </a:ext>
            </a:extLst>
          </a:blip>
          <a:srcRect l="7576"/>
          <a:stretch>
            <a:fillRect/>
          </a:stretch>
        </p:blipFill>
        <p:spPr>
          <a:xfrm>
            <a:off x="332511" y="4263745"/>
            <a:ext cx="6338455" cy="265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441D76C1-1736-40B8-57BF-08B3DCF749D1}"/>
              </a:ext>
            </a:extLst>
          </p:cNvPr>
          <p:cNvSpPr txBox="1"/>
          <p:nvPr/>
        </p:nvSpPr>
        <p:spPr>
          <a:xfrm>
            <a:off x="147177" y="744511"/>
            <a:ext cx="6606916" cy="1323439"/>
          </a:xfrm>
          <a:prstGeom prst="rect">
            <a:avLst/>
          </a:prstGeom>
          <a:noFill/>
        </p:spPr>
        <p:txBody>
          <a:bodyPr wrap="square" rtlCol="0">
            <a:spAutoFit/>
          </a:bodyPr>
          <a:lstStyle/>
          <a:p>
            <a:pPr algn="ctr"/>
            <a:r>
              <a:rPr lang="en-US" sz="1600" b="1" dirty="0">
                <a:latin typeface="Comic Sans MS" panose="030F0702030302020204" pitchFamily="66" charset="0"/>
              </a:rPr>
              <a:t>Eco-Brick Installation Activity aimed to promote the responsible reuse of plastic waste and how discarded materials can be transformed into useful and sustainable resources. Students   installed the eco bricks along the school garden bed, creating a simple protective boundary around the plants.</a:t>
            </a:r>
            <a:endParaRPr lang="en-IN" sz="1600" b="1" dirty="0">
              <a:latin typeface="Comic Sans MS" panose="030F0702030302020204" pitchFamily="66" charset="0"/>
            </a:endParaRPr>
          </a:p>
        </p:txBody>
      </p:sp>
    </p:spTree>
    <p:extLst>
      <p:ext uri="{BB962C8B-B14F-4D97-AF65-F5344CB8AC3E}">
        <p14:creationId xmlns:p14="http://schemas.microsoft.com/office/powerpoint/2010/main" val="156802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1A670B-EA4E-68D3-F46E-60547CB8742C}"/>
              </a:ext>
            </a:extLst>
          </p:cNvPr>
          <p:cNvSpPr txBox="1"/>
          <p:nvPr/>
        </p:nvSpPr>
        <p:spPr>
          <a:xfrm>
            <a:off x="114300" y="255998"/>
            <a:ext cx="6629400" cy="2893100"/>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sz="2000" dirty="0">
                <a:solidFill>
                  <a:srgbClr val="C00000"/>
                </a:solidFill>
              </a:rPr>
              <a:t>10. 🏘️ Community Awareness Drive</a:t>
            </a:r>
          </a:p>
          <a:p>
            <a:endParaRPr lang="en-US" dirty="0"/>
          </a:p>
          <a:p>
            <a:r>
              <a:rPr lang="en-US" sz="1600" dirty="0"/>
              <a:t>The students of Classes 3 to 8 of Navrachana Higher Secondary School, Sama enthusiastically participated in </a:t>
            </a:r>
            <a:r>
              <a:rPr lang="en-US" sz="1600" dirty="0" err="1"/>
              <a:t>Purane</a:t>
            </a:r>
            <a:r>
              <a:rPr lang="en-US" sz="1600" dirty="0"/>
              <a:t> Panne, Naya Rang, an eco-friendly initiative by Vadodara Marathon. It was heartening to observe that many students were already practicing the habit of reusing old notebooks and unused papers for classwork, practice, and creative activities. ♻️📚The initiative helped strengthen students’ understanding that small, conscious actions can make a big difference in conserving our environment.</a:t>
            </a:r>
          </a:p>
        </p:txBody>
      </p:sp>
      <p:pic>
        <p:nvPicPr>
          <p:cNvPr id="13" name="Picture 12">
            <a:extLst>
              <a:ext uri="{FF2B5EF4-FFF2-40B4-BE49-F238E27FC236}">
                <a16:creationId xmlns:a16="http://schemas.microsoft.com/office/drawing/2014/main" id="{EB137780-0902-514D-A1A2-CF9B1ED382DE}"/>
              </a:ext>
            </a:extLst>
          </p:cNvPr>
          <p:cNvPicPr>
            <a:picLocks noChangeAspect="1"/>
          </p:cNvPicPr>
          <p:nvPr/>
        </p:nvPicPr>
        <p:blipFill>
          <a:blip r:embed="rId2"/>
          <a:stretch>
            <a:fillRect/>
          </a:stretch>
        </p:blipFill>
        <p:spPr>
          <a:xfrm>
            <a:off x="0" y="3207283"/>
            <a:ext cx="6858000" cy="3086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FA635ADE-A792-529E-4894-CF1CAAC91AB2}"/>
              </a:ext>
            </a:extLst>
          </p:cNvPr>
          <p:cNvPicPr>
            <a:picLocks noChangeAspect="1"/>
          </p:cNvPicPr>
          <p:nvPr/>
        </p:nvPicPr>
        <p:blipFill>
          <a:blip r:embed="rId3"/>
          <a:stretch>
            <a:fillRect/>
          </a:stretch>
        </p:blipFill>
        <p:spPr>
          <a:xfrm>
            <a:off x="0" y="6563902"/>
            <a:ext cx="6858000" cy="3086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06549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19D51384-AC30-C303-7E08-820C151AD452}"/>
              </a:ext>
            </a:extLst>
          </p:cNvPr>
          <p:cNvGrpSpPr/>
          <p:nvPr/>
        </p:nvGrpSpPr>
        <p:grpSpPr>
          <a:xfrm>
            <a:off x="148497" y="1887869"/>
            <a:ext cx="6630531" cy="7906503"/>
            <a:chOff x="148497" y="1887869"/>
            <a:chExt cx="6630531" cy="7906503"/>
          </a:xfrm>
        </p:grpSpPr>
        <p:pic>
          <p:nvPicPr>
            <p:cNvPr id="3" name="Picture 2">
              <a:extLst>
                <a:ext uri="{FF2B5EF4-FFF2-40B4-BE49-F238E27FC236}">
                  <a16:creationId xmlns:a16="http://schemas.microsoft.com/office/drawing/2014/main" id="{4FE9C1A8-EF72-B39E-5445-2CCAA158F13E}"/>
                </a:ext>
              </a:extLst>
            </p:cNvPr>
            <p:cNvPicPr>
              <a:picLocks noChangeAspect="1"/>
            </p:cNvPicPr>
            <p:nvPr/>
          </p:nvPicPr>
          <p:blipFill>
            <a:blip r:embed="rId2">
              <a:grayscl/>
              <a:extLst>
                <a:ext uri="{BEBA8EAE-BF5A-486C-A8C5-ECC9F3942E4B}">
                  <a14:imgProps xmlns:a14="http://schemas.microsoft.com/office/drawing/2010/main">
                    <a14:imgLayer r:embed="rId3">
                      <a14:imgEffect>
                        <a14:sharpenSoften amount="50000"/>
                      </a14:imgEffect>
                    </a14:imgLayer>
                  </a14:imgProps>
                </a:ext>
              </a:extLst>
            </a:blip>
            <a:srcRect t="7092" r="52252" b="15485"/>
            <a:stretch>
              <a:fillRect/>
            </a:stretch>
          </p:blipFill>
          <p:spPr>
            <a:xfrm>
              <a:off x="169279" y="4070976"/>
              <a:ext cx="2202873" cy="1999914"/>
            </a:xfrm>
            <a:prstGeom prst="rect">
              <a:avLst/>
            </a:prstGeom>
          </p:spPr>
        </p:pic>
        <p:pic>
          <p:nvPicPr>
            <p:cNvPr id="5" name="Picture 4">
              <a:extLst>
                <a:ext uri="{FF2B5EF4-FFF2-40B4-BE49-F238E27FC236}">
                  <a16:creationId xmlns:a16="http://schemas.microsoft.com/office/drawing/2014/main" id="{FE229762-BCA2-3215-AE1F-71412EB7873F}"/>
                </a:ext>
              </a:extLst>
            </p:cNvPr>
            <p:cNvPicPr>
              <a:picLocks noChangeAspect="1"/>
            </p:cNvPicPr>
            <p:nvPr/>
          </p:nvPicPr>
          <p:blipFill>
            <a:blip r:embed="rId4">
              <a:grayscl/>
              <a:extLst>
                <a:ext uri="{BEBA8EAE-BF5A-486C-A8C5-ECC9F3942E4B}">
                  <a14:imgProps xmlns:a14="http://schemas.microsoft.com/office/drawing/2010/main">
                    <a14:imgLayer r:embed="rId5">
                      <a14:imgEffect>
                        <a14:sharpenSoften amount="50000"/>
                      </a14:imgEffect>
                    </a14:imgLayer>
                  </a14:imgProps>
                </a:ext>
              </a:extLst>
            </a:blip>
            <a:srcRect r="51515" b="31522"/>
            <a:stretch>
              <a:fillRect/>
            </a:stretch>
          </p:blipFill>
          <p:spPr>
            <a:xfrm>
              <a:off x="3331979" y="2027787"/>
              <a:ext cx="2202873" cy="1731462"/>
            </a:xfrm>
            <a:prstGeom prst="rect">
              <a:avLst/>
            </a:prstGeom>
          </p:spPr>
        </p:pic>
        <p:pic>
          <p:nvPicPr>
            <p:cNvPr id="7" name="Picture 6">
              <a:extLst>
                <a:ext uri="{FF2B5EF4-FFF2-40B4-BE49-F238E27FC236}">
                  <a16:creationId xmlns:a16="http://schemas.microsoft.com/office/drawing/2014/main" id="{3F0C4AAF-2741-27FB-26A3-C4E4A52ED5EE}"/>
                </a:ext>
              </a:extLst>
            </p:cNvPr>
            <p:cNvPicPr>
              <a:picLocks noChangeAspect="1"/>
            </p:cNvPicPr>
            <p:nvPr/>
          </p:nvPicPr>
          <p:blipFill>
            <a:blip r:embed="rId6">
              <a:grayscl/>
              <a:extLst>
                <a:ext uri="{BEBA8EAE-BF5A-486C-A8C5-ECC9F3942E4B}">
                  <a14:imgProps xmlns:a14="http://schemas.microsoft.com/office/drawing/2010/main">
                    <a14:imgLayer r:embed="rId7">
                      <a14:imgEffect>
                        <a14:sharpenSoften amount="50000"/>
                      </a14:imgEffect>
                    </a14:imgLayer>
                  </a14:imgProps>
                </a:ext>
              </a:extLst>
            </a:blip>
            <a:srcRect r="61594" b="24776"/>
            <a:stretch>
              <a:fillRect/>
            </a:stretch>
          </p:blipFill>
          <p:spPr>
            <a:xfrm>
              <a:off x="148497" y="1887869"/>
              <a:ext cx="2202873" cy="2183107"/>
            </a:xfrm>
            <a:prstGeom prst="rect">
              <a:avLst/>
            </a:prstGeom>
          </p:spPr>
        </p:pic>
        <p:pic>
          <p:nvPicPr>
            <p:cNvPr id="9" name="Picture 8">
              <a:extLst>
                <a:ext uri="{FF2B5EF4-FFF2-40B4-BE49-F238E27FC236}">
                  <a16:creationId xmlns:a16="http://schemas.microsoft.com/office/drawing/2014/main" id="{3AB2C75D-3BA6-4702-066E-8EB8A372B860}"/>
                </a:ext>
              </a:extLst>
            </p:cNvPr>
            <p:cNvPicPr>
              <a:picLocks noChangeAspect="1"/>
            </p:cNvPicPr>
            <p:nvPr/>
          </p:nvPicPr>
          <p:blipFill>
            <a:blip r:embed="rId8">
              <a:grayscl/>
              <a:extLst>
                <a:ext uri="{BEBA8EAE-BF5A-486C-A8C5-ECC9F3942E4B}">
                  <a14:imgProps xmlns:a14="http://schemas.microsoft.com/office/drawing/2010/main">
                    <a14:imgLayer r:embed="rId9">
                      <a14:imgEffect>
                        <a14:sharpenSoften amount="50000"/>
                      </a14:imgEffect>
                    </a14:imgLayer>
                  </a14:imgProps>
                </a:ext>
              </a:extLst>
            </a:blip>
            <a:srcRect r="61901" b="27607"/>
            <a:stretch>
              <a:fillRect/>
            </a:stretch>
          </p:blipFill>
          <p:spPr>
            <a:xfrm>
              <a:off x="3429000" y="4128654"/>
              <a:ext cx="2125791" cy="1648691"/>
            </a:xfrm>
            <a:prstGeom prst="rect">
              <a:avLst/>
            </a:prstGeom>
          </p:spPr>
        </p:pic>
        <p:pic>
          <p:nvPicPr>
            <p:cNvPr id="11" name="Picture 10">
              <a:extLst>
                <a:ext uri="{FF2B5EF4-FFF2-40B4-BE49-F238E27FC236}">
                  <a16:creationId xmlns:a16="http://schemas.microsoft.com/office/drawing/2014/main" id="{C3361ABD-BBB9-E07B-5875-0F4E455EC220}"/>
                </a:ext>
              </a:extLst>
            </p:cNvPr>
            <p:cNvPicPr>
              <a:picLocks noChangeAspect="1"/>
            </p:cNvPicPr>
            <p:nvPr/>
          </p:nvPicPr>
          <p:blipFill>
            <a:blip r:embed="rId10"/>
            <a:srcRect l="67030" t="13783" r="-1089" b="10992"/>
            <a:stretch>
              <a:fillRect/>
            </a:stretch>
          </p:blipFill>
          <p:spPr>
            <a:xfrm>
              <a:off x="2170023" y="2660639"/>
              <a:ext cx="1324346" cy="1410337"/>
            </a:xfrm>
            <a:prstGeom prst="rect">
              <a:avLst/>
            </a:prstGeom>
          </p:spPr>
        </p:pic>
        <p:pic>
          <p:nvPicPr>
            <p:cNvPr id="12" name="Picture 11">
              <a:extLst>
                <a:ext uri="{FF2B5EF4-FFF2-40B4-BE49-F238E27FC236}">
                  <a16:creationId xmlns:a16="http://schemas.microsoft.com/office/drawing/2014/main" id="{A01FA21B-8074-7208-8697-E71DA0CBDC60}"/>
                </a:ext>
              </a:extLst>
            </p:cNvPr>
            <p:cNvPicPr>
              <a:picLocks noChangeAspect="1"/>
            </p:cNvPicPr>
            <p:nvPr/>
          </p:nvPicPr>
          <p:blipFill>
            <a:blip r:embed="rId11"/>
            <a:srcRect l="63267" t="26402" r="4301" b="8393"/>
            <a:stretch>
              <a:fillRect/>
            </a:stretch>
          </p:blipFill>
          <p:spPr>
            <a:xfrm>
              <a:off x="1998078" y="4641273"/>
              <a:ext cx="1496291" cy="1410337"/>
            </a:xfrm>
            <a:prstGeom prst="rect">
              <a:avLst/>
            </a:prstGeom>
          </p:spPr>
        </p:pic>
        <p:pic>
          <p:nvPicPr>
            <p:cNvPr id="13" name="Picture 12">
              <a:extLst>
                <a:ext uri="{FF2B5EF4-FFF2-40B4-BE49-F238E27FC236}">
                  <a16:creationId xmlns:a16="http://schemas.microsoft.com/office/drawing/2014/main" id="{D7862E5F-3CA0-3E83-3EC7-1315AEF84B24}"/>
                </a:ext>
              </a:extLst>
            </p:cNvPr>
            <p:cNvPicPr>
              <a:picLocks noChangeAspect="1"/>
            </p:cNvPicPr>
            <p:nvPr/>
          </p:nvPicPr>
          <p:blipFill>
            <a:blip r:embed="rId12"/>
            <a:srcRect l="63944" t="16103" r="498" b="13961"/>
            <a:stretch>
              <a:fillRect/>
            </a:stretch>
          </p:blipFill>
          <p:spPr>
            <a:xfrm>
              <a:off x="5019170" y="2533615"/>
              <a:ext cx="1683815" cy="1410337"/>
            </a:xfrm>
            <a:prstGeom prst="rect">
              <a:avLst/>
            </a:prstGeom>
          </p:spPr>
        </p:pic>
        <p:pic>
          <p:nvPicPr>
            <p:cNvPr id="14" name="Picture 13">
              <a:extLst>
                <a:ext uri="{FF2B5EF4-FFF2-40B4-BE49-F238E27FC236}">
                  <a16:creationId xmlns:a16="http://schemas.microsoft.com/office/drawing/2014/main" id="{C3F73713-364B-15E4-EE70-9526D17AFF93}"/>
                </a:ext>
              </a:extLst>
            </p:cNvPr>
            <p:cNvPicPr>
              <a:picLocks noChangeAspect="1"/>
            </p:cNvPicPr>
            <p:nvPr/>
          </p:nvPicPr>
          <p:blipFill>
            <a:blip r:embed="rId13"/>
            <a:srcRect l="66708" t="16618" r="4920" b="13871"/>
            <a:stretch>
              <a:fillRect/>
            </a:stretch>
          </p:blipFill>
          <p:spPr>
            <a:xfrm>
              <a:off x="5423829" y="4606848"/>
              <a:ext cx="1355199" cy="1355200"/>
            </a:xfrm>
            <a:prstGeom prst="rect">
              <a:avLst/>
            </a:prstGeom>
          </p:spPr>
        </p:pic>
        <p:pic>
          <p:nvPicPr>
            <p:cNvPr id="16" name="Picture 15">
              <a:extLst>
                <a:ext uri="{FF2B5EF4-FFF2-40B4-BE49-F238E27FC236}">
                  <a16:creationId xmlns:a16="http://schemas.microsoft.com/office/drawing/2014/main" id="{899EC24E-0E43-FB4C-BBD8-4950DA73D488}"/>
                </a:ext>
              </a:extLst>
            </p:cNvPr>
            <p:cNvPicPr>
              <a:picLocks noChangeAspect="1"/>
            </p:cNvPicPr>
            <p:nvPr/>
          </p:nvPicPr>
          <p:blipFill>
            <a:blip r:embed="rId14">
              <a:grayscl/>
              <a:extLst>
                <a:ext uri="{BEBA8EAE-BF5A-486C-A8C5-ECC9F3942E4B}">
                  <a14:imgProps xmlns:a14="http://schemas.microsoft.com/office/drawing/2010/main">
                    <a14:imgLayer r:embed="rId15">
                      <a14:imgEffect>
                        <a14:sharpenSoften amount="50000"/>
                      </a14:imgEffect>
                    </a14:imgLayer>
                  </a14:imgProps>
                </a:ext>
              </a:extLst>
            </a:blip>
            <a:srcRect r="62424" b="24249"/>
            <a:stretch>
              <a:fillRect/>
            </a:stretch>
          </p:blipFill>
          <p:spPr>
            <a:xfrm>
              <a:off x="169279" y="5860473"/>
              <a:ext cx="2104654" cy="1782998"/>
            </a:xfrm>
            <a:prstGeom prst="rect">
              <a:avLst/>
            </a:prstGeom>
          </p:spPr>
        </p:pic>
        <p:pic>
          <p:nvPicPr>
            <p:cNvPr id="17" name="Picture 16">
              <a:extLst>
                <a:ext uri="{FF2B5EF4-FFF2-40B4-BE49-F238E27FC236}">
                  <a16:creationId xmlns:a16="http://schemas.microsoft.com/office/drawing/2014/main" id="{898791DD-C257-17DB-E4DA-D045AC051D41}"/>
                </a:ext>
              </a:extLst>
            </p:cNvPr>
            <p:cNvPicPr>
              <a:picLocks noChangeAspect="1"/>
            </p:cNvPicPr>
            <p:nvPr/>
          </p:nvPicPr>
          <p:blipFill>
            <a:blip r:embed="rId16"/>
            <a:srcRect l="65678" t="18560" r="3750" b="16120"/>
            <a:stretch>
              <a:fillRect/>
            </a:stretch>
          </p:blipFill>
          <p:spPr>
            <a:xfrm>
              <a:off x="2121446" y="6254083"/>
              <a:ext cx="1372923" cy="1336757"/>
            </a:xfrm>
            <a:prstGeom prst="rect">
              <a:avLst/>
            </a:prstGeom>
          </p:spPr>
        </p:pic>
        <p:pic>
          <p:nvPicPr>
            <p:cNvPr id="19" name="Picture 18">
              <a:extLst>
                <a:ext uri="{FF2B5EF4-FFF2-40B4-BE49-F238E27FC236}">
                  <a16:creationId xmlns:a16="http://schemas.microsoft.com/office/drawing/2014/main" id="{D4B2CDD8-C97E-EDF6-73E2-DABA531706FC}"/>
                </a:ext>
              </a:extLst>
            </p:cNvPr>
            <p:cNvPicPr>
              <a:picLocks noChangeAspect="1"/>
            </p:cNvPicPr>
            <p:nvPr/>
          </p:nvPicPr>
          <p:blipFill>
            <a:blip r:embed="rId17">
              <a:grayscl/>
              <a:extLst>
                <a:ext uri="{BEBA8EAE-BF5A-486C-A8C5-ECC9F3942E4B}">
                  <a14:imgProps xmlns:a14="http://schemas.microsoft.com/office/drawing/2010/main">
                    <a14:imgLayer r:embed="rId18">
                      <a14:imgEffect>
                        <a14:sharpenSoften amount="50000"/>
                      </a14:imgEffect>
                    </a14:imgLayer>
                  </a14:imgProps>
                </a:ext>
              </a:extLst>
            </a:blip>
            <a:srcRect r="53940" b="16561"/>
            <a:stretch>
              <a:fillRect/>
            </a:stretch>
          </p:blipFill>
          <p:spPr>
            <a:xfrm>
              <a:off x="203298" y="7793313"/>
              <a:ext cx="2660071" cy="1838405"/>
            </a:xfrm>
            <a:prstGeom prst="rect">
              <a:avLst/>
            </a:prstGeom>
          </p:spPr>
        </p:pic>
        <p:pic>
          <p:nvPicPr>
            <p:cNvPr id="20" name="Picture 19">
              <a:extLst>
                <a:ext uri="{FF2B5EF4-FFF2-40B4-BE49-F238E27FC236}">
                  <a16:creationId xmlns:a16="http://schemas.microsoft.com/office/drawing/2014/main" id="{289E968E-BA35-8CD9-84EC-4B3204C1B009}"/>
                </a:ext>
              </a:extLst>
            </p:cNvPr>
            <p:cNvPicPr>
              <a:picLocks noChangeAspect="1"/>
            </p:cNvPicPr>
            <p:nvPr/>
          </p:nvPicPr>
          <p:blipFill>
            <a:blip r:embed="rId17">
              <a:extLst>
                <a:ext uri="{BEBA8EAE-BF5A-486C-A8C5-ECC9F3942E4B}">
                  <a14:imgProps xmlns:a14="http://schemas.microsoft.com/office/drawing/2010/main">
                    <a14:imgLayer r:embed="rId18">
                      <a14:imgEffect>
                        <a14:sharpenSoften amount="50000"/>
                      </a14:imgEffect>
                    </a14:imgLayer>
                  </a14:imgProps>
                </a:ext>
              </a:extLst>
            </a:blip>
            <a:srcRect l="68632" t="25601" r="3300" b="3658"/>
            <a:stretch>
              <a:fillRect/>
            </a:stretch>
          </p:blipFill>
          <p:spPr>
            <a:xfrm>
              <a:off x="2268004" y="8457615"/>
              <a:ext cx="1372923" cy="1336757"/>
            </a:xfrm>
            <a:prstGeom prst="rect">
              <a:avLst/>
            </a:prstGeom>
          </p:spPr>
        </p:pic>
        <p:pic>
          <p:nvPicPr>
            <p:cNvPr id="22" name="Picture 21">
              <a:extLst>
                <a:ext uri="{FF2B5EF4-FFF2-40B4-BE49-F238E27FC236}">
                  <a16:creationId xmlns:a16="http://schemas.microsoft.com/office/drawing/2014/main" id="{721DDED8-8026-7EA9-7918-E5F2CC318978}"/>
                </a:ext>
              </a:extLst>
            </p:cNvPr>
            <p:cNvPicPr>
              <a:picLocks noChangeAspect="1"/>
            </p:cNvPicPr>
            <p:nvPr/>
          </p:nvPicPr>
          <p:blipFill>
            <a:blip r:embed="rId19">
              <a:grayscl/>
              <a:extLst>
                <a:ext uri="{BEBA8EAE-BF5A-486C-A8C5-ECC9F3942E4B}">
                  <a14:imgProps xmlns:a14="http://schemas.microsoft.com/office/drawing/2010/main">
                    <a14:imgLayer r:embed="rId20">
                      <a14:imgEffect>
                        <a14:sharpenSoften amount="50000"/>
                      </a14:imgEffect>
                    </a14:imgLayer>
                  </a14:imgProps>
                </a:ext>
              </a:extLst>
            </a:blip>
            <a:srcRect t="-1" r="61212" b="81264"/>
            <a:stretch>
              <a:fillRect/>
            </a:stretch>
          </p:blipFill>
          <p:spPr>
            <a:xfrm>
              <a:off x="3646856" y="5944599"/>
              <a:ext cx="2660071" cy="516969"/>
            </a:xfrm>
            <a:prstGeom prst="rect">
              <a:avLst/>
            </a:prstGeom>
          </p:spPr>
        </p:pic>
        <p:pic>
          <p:nvPicPr>
            <p:cNvPr id="23" name="Picture 22">
              <a:extLst>
                <a:ext uri="{FF2B5EF4-FFF2-40B4-BE49-F238E27FC236}">
                  <a16:creationId xmlns:a16="http://schemas.microsoft.com/office/drawing/2014/main" id="{1B141FBC-CB05-76B9-C161-A671F52FC203}"/>
                </a:ext>
              </a:extLst>
            </p:cNvPr>
            <p:cNvPicPr>
              <a:picLocks noChangeAspect="1"/>
            </p:cNvPicPr>
            <p:nvPr/>
          </p:nvPicPr>
          <p:blipFill>
            <a:blip r:embed="rId19">
              <a:grayscl/>
              <a:extLst>
                <a:ext uri="{BEBA8EAE-BF5A-486C-A8C5-ECC9F3942E4B}">
                  <a14:imgProps xmlns:a14="http://schemas.microsoft.com/office/drawing/2010/main">
                    <a14:imgLayer r:embed="rId20">
                      <a14:imgEffect>
                        <a14:sharpenSoften amount="50000"/>
                      </a14:imgEffect>
                    </a14:imgLayer>
                  </a14:imgProps>
                </a:ext>
              </a:extLst>
            </a:blip>
            <a:srcRect l="11877" t="35201" r="61212" b="20878"/>
            <a:stretch>
              <a:fillRect/>
            </a:stretch>
          </p:blipFill>
          <p:spPr>
            <a:xfrm>
              <a:off x="3702987" y="6365815"/>
              <a:ext cx="1845540" cy="1211837"/>
            </a:xfrm>
            <a:prstGeom prst="rect">
              <a:avLst/>
            </a:prstGeom>
          </p:spPr>
        </p:pic>
        <p:pic>
          <p:nvPicPr>
            <p:cNvPr id="24" name="Picture 23">
              <a:extLst>
                <a:ext uri="{FF2B5EF4-FFF2-40B4-BE49-F238E27FC236}">
                  <a16:creationId xmlns:a16="http://schemas.microsoft.com/office/drawing/2014/main" id="{EDB1573E-6301-0FA5-FF4E-1FF79FB34A73}"/>
                </a:ext>
              </a:extLst>
            </p:cNvPr>
            <p:cNvPicPr>
              <a:picLocks noChangeAspect="1"/>
            </p:cNvPicPr>
            <p:nvPr/>
          </p:nvPicPr>
          <p:blipFill>
            <a:blip r:embed="rId21"/>
            <a:srcRect l="64773" t="19028" r="4537" b="14341"/>
            <a:stretch>
              <a:fillRect/>
            </a:stretch>
          </p:blipFill>
          <p:spPr>
            <a:xfrm>
              <a:off x="5164413" y="6240895"/>
              <a:ext cx="1530354" cy="1336757"/>
            </a:xfrm>
            <a:prstGeom prst="rect">
              <a:avLst/>
            </a:prstGeom>
          </p:spPr>
        </p:pic>
        <p:pic>
          <p:nvPicPr>
            <p:cNvPr id="26" name="Picture 25">
              <a:extLst>
                <a:ext uri="{FF2B5EF4-FFF2-40B4-BE49-F238E27FC236}">
                  <a16:creationId xmlns:a16="http://schemas.microsoft.com/office/drawing/2014/main" id="{33BB571A-66B2-EFF7-E1BE-3D4C7D355712}"/>
                </a:ext>
              </a:extLst>
            </p:cNvPr>
            <p:cNvPicPr>
              <a:picLocks noChangeAspect="1"/>
            </p:cNvPicPr>
            <p:nvPr/>
          </p:nvPicPr>
          <p:blipFill>
            <a:blip r:embed="rId22">
              <a:grayscl/>
              <a:extLst>
                <a:ext uri="{BEBA8EAE-BF5A-486C-A8C5-ECC9F3942E4B}">
                  <a14:imgProps xmlns:a14="http://schemas.microsoft.com/office/drawing/2010/main">
                    <a14:imgLayer r:embed="rId23">
                      <a14:imgEffect>
                        <a14:sharpenSoften amount="50000"/>
                      </a14:imgEffect>
                    </a14:imgLayer>
                  </a14:imgProps>
                </a:ext>
              </a:extLst>
            </a:blip>
            <a:srcRect t="1" r="62763" b="80571"/>
            <a:stretch>
              <a:fillRect/>
            </a:stretch>
          </p:blipFill>
          <p:spPr>
            <a:xfrm>
              <a:off x="3640927" y="7873948"/>
              <a:ext cx="2126388" cy="421013"/>
            </a:xfrm>
            <a:prstGeom prst="rect">
              <a:avLst/>
            </a:prstGeom>
          </p:spPr>
        </p:pic>
        <p:pic>
          <p:nvPicPr>
            <p:cNvPr id="27" name="Picture 26">
              <a:extLst>
                <a:ext uri="{FF2B5EF4-FFF2-40B4-BE49-F238E27FC236}">
                  <a16:creationId xmlns:a16="http://schemas.microsoft.com/office/drawing/2014/main" id="{A5CC6BD1-0F33-9C8E-BB88-7EAEACD554DA}"/>
                </a:ext>
              </a:extLst>
            </p:cNvPr>
            <p:cNvPicPr>
              <a:picLocks noChangeAspect="1"/>
            </p:cNvPicPr>
            <p:nvPr/>
          </p:nvPicPr>
          <p:blipFill>
            <a:blip r:embed="rId22">
              <a:grayscl/>
              <a:extLst>
                <a:ext uri="{BEBA8EAE-BF5A-486C-A8C5-ECC9F3942E4B}">
                  <a14:imgProps xmlns:a14="http://schemas.microsoft.com/office/drawing/2010/main">
                    <a14:imgLayer r:embed="rId23">
                      <a14:imgEffect>
                        <a14:sharpenSoften amount="50000"/>
                      </a14:imgEffect>
                    </a14:imgLayer>
                  </a14:imgProps>
                </a:ext>
              </a:extLst>
            </a:blip>
            <a:srcRect l="11051" t="33331" r="62763" b="17723"/>
            <a:stretch>
              <a:fillRect/>
            </a:stretch>
          </p:blipFill>
          <p:spPr>
            <a:xfrm>
              <a:off x="3685764" y="8362848"/>
              <a:ext cx="1495301" cy="1060695"/>
            </a:xfrm>
            <a:prstGeom prst="rect">
              <a:avLst/>
            </a:prstGeom>
          </p:spPr>
        </p:pic>
        <p:pic>
          <p:nvPicPr>
            <p:cNvPr id="29" name="Picture 28">
              <a:extLst>
                <a:ext uri="{FF2B5EF4-FFF2-40B4-BE49-F238E27FC236}">
                  <a16:creationId xmlns:a16="http://schemas.microsoft.com/office/drawing/2014/main" id="{89918BAD-6D71-D7F7-D093-703083F9FF52}"/>
                </a:ext>
              </a:extLst>
            </p:cNvPr>
            <p:cNvPicPr>
              <a:picLocks noChangeAspect="1"/>
            </p:cNvPicPr>
            <p:nvPr/>
          </p:nvPicPr>
          <p:blipFill>
            <a:blip r:embed="rId24"/>
            <a:stretch>
              <a:fillRect/>
            </a:stretch>
          </p:blipFill>
          <p:spPr>
            <a:xfrm>
              <a:off x="5032566" y="7998869"/>
              <a:ext cx="1670420" cy="1542098"/>
            </a:xfrm>
            <a:prstGeom prst="rect">
              <a:avLst/>
            </a:prstGeom>
          </p:spPr>
        </p:pic>
      </p:grpSp>
      <p:sp>
        <p:nvSpPr>
          <p:cNvPr id="34" name="TextBox 33">
            <a:extLst>
              <a:ext uri="{FF2B5EF4-FFF2-40B4-BE49-F238E27FC236}">
                <a16:creationId xmlns:a16="http://schemas.microsoft.com/office/drawing/2014/main" id="{E9C82DEB-CBB3-E056-F7EB-C861E66A3E13}"/>
              </a:ext>
            </a:extLst>
          </p:cNvPr>
          <p:cNvSpPr txBox="1"/>
          <p:nvPr/>
        </p:nvSpPr>
        <p:spPr>
          <a:xfrm>
            <a:off x="-8699" y="294150"/>
            <a:ext cx="6681355" cy="1415772"/>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sz="2000" dirty="0">
                <a:solidFill>
                  <a:srgbClr val="C00000"/>
                </a:solidFill>
              </a:rPr>
              <a:t>11. 📊 Evaluation &amp; Impact Measurement</a:t>
            </a:r>
          </a:p>
          <a:p>
            <a:endParaRPr lang="en-US" dirty="0">
              <a:solidFill>
                <a:srgbClr val="C00000"/>
              </a:solidFill>
            </a:endParaRPr>
          </a:p>
          <a:p>
            <a:r>
              <a:rPr lang="en-US" sz="1600" dirty="0"/>
              <a:t>Collected data from teachers, parents and students </a:t>
            </a:r>
          </a:p>
          <a:p>
            <a:r>
              <a:rPr lang="en-US" sz="1600" dirty="0"/>
              <a:t>by filling up the survey form. The responses are </a:t>
            </a:r>
          </a:p>
          <a:p>
            <a:r>
              <a:rPr lang="en-US" sz="1600" dirty="0"/>
              <a:t>attached below.</a:t>
            </a:r>
          </a:p>
        </p:txBody>
      </p:sp>
    </p:spTree>
    <p:extLst>
      <p:ext uri="{BB962C8B-B14F-4D97-AF65-F5344CB8AC3E}">
        <p14:creationId xmlns:p14="http://schemas.microsoft.com/office/powerpoint/2010/main" val="1946465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D85935-D106-D59E-6F88-840E32BAFDC2}"/>
              </a:ext>
            </a:extLst>
          </p:cNvPr>
          <p:cNvSpPr txBox="1"/>
          <p:nvPr/>
        </p:nvSpPr>
        <p:spPr>
          <a:xfrm>
            <a:off x="0" y="277432"/>
            <a:ext cx="6681355" cy="1938992"/>
          </a:xfrm>
          <a:prstGeom prst="rect">
            <a:avLst/>
          </a:prstGeom>
          <a:noFill/>
        </p:spPr>
        <p:txBody>
          <a:bodyPr wrap="square">
            <a:spAutoFit/>
          </a:bodyPr>
          <a:lstStyle>
            <a:defPPr>
              <a:defRPr lang="en-US"/>
            </a:defPPr>
            <a:lvl1pPr algn="ctr">
              <a:defRPr b="1">
                <a:latin typeface="Comic Sans MS" panose="030F0702030302020204" pitchFamily="66" charset="0"/>
              </a:defRPr>
            </a:lvl1pPr>
          </a:lstStyle>
          <a:p>
            <a:r>
              <a:rPr lang="en-US" sz="2000" dirty="0">
                <a:solidFill>
                  <a:srgbClr val="C00000"/>
                </a:solidFill>
              </a:rPr>
              <a:t>12. Presentation &amp; Sustainability Plan</a:t>
            </a:r>
          </a:p>
          <a:p>
            <a:endParaRPr lang="en-US" sz="2000" dirty="0">
              <a:solidFill>
                <a:srgbClr val="C00000"/>
              </a:solidFill>
            </a:endParaRPr>
          </a:p>
          <a:p>
            <a:r>
              <a:rPr lang="en-US" sz="1600" dirty="0"/>
              <a:t>As part of the Plastic Free July initiative, Navrachana Higher Secondary School, Sama successfully collected 76 kg of plastic waste during the month of July. The collected plastic was properly segregated and handed over to Eco Vision for responsible recycling.</a:t>
            </a:r>
          </a:p>
        </p:txBody>
      </p:sp>
      <p:pic>
        <p:nvPicPr>
          <p:cNvPr id="7" name="Picture 6">
            <a:extLst>
              <a:ext uri="{FF2B5EF4-FFF2-40B4-BE49-F238E27FC236}">
                <a16:creationId xmlns:a16="http://schemas.microsoft.com/office/drawing/2014/main" id="{E08FA385-9523-31AD-5F08-511A434C1DBD}"/>
              </a:ext>
            </a:extLst>
          </p:cNvPr>
          <p:cNvPicPr>
            <a:picLocks noChangeAspect="1"/>
          </p:cNvPicPr>
          <p:nvPr/>
        </p:nvPicPr>
        <p:blipFill>
          <a:blip r:embed="rId2"/>
          <a:srcRect l="21212" t="6005" r="20606" b="20595"/>
          <a:stretch>
            <a:fillRect/>
          </a:stretch>
        </p:blipFill>
        <p:spPr>
          <a:xfrm>
            <a:off x="207818" y="7021387"/>
            <a:ext cx="6442364" cy="28846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33D731CC-A24F-2DEA-74ED-5F32C764919A}"/>
              </a:ext>
            </a:extLst>
          </p:cNvPr>
          <p:cNvPicPr>
            <a:picLocks noChangeAspect="1"/>
          </p:cNvPicPr>
          <p:nvPr/>
        </p:nvPicPr>
        <p:blipFill>
          <a:blip r:embed="rId3"/>
          <a:srcRect l="8788"/>
          <a:stretch>
            <a:fillRect/>
          </a:stretch>
        </p:blipFill>
        <p:spPr>
          <a:xfrm>
            <a:off x="238991" y="2225487"/>
            <a:ext cx="6255327" cy="3086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1B40897A-360B-E48A-F880-B47974A1F4C6}"/>
              </a:ext>
            </a:extLst>
          </p:cNvPr>
          <p:cNvPicPr>
            <a:picLocks noChangeAspect="1"/>
          </p:cNvPicPr>
          <p:nvPr/>
        </p:nvPicPr>
        <p:blipFill>
          <a:blip r:embed="rId4"/>
          <a:srcRect l="7576" r="28485"/>
          <a:stretch>
            <a:fillRect/>
          </a:stretch>
        </p:blipFill>
        <p:spPr>
          <a:xfrm>
            <a:off x="176645" y="4973738"/>
            <a:ext cx="2909455" cy="20476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B5141D3B-D343-DD91-8029-8EB3E6E0240D}"/>
              </a:ext>
            </a:extLst>
          </p:cNvPr>
          <p:cNvPicPr>
            <a:picLocks noChangeAspect="1"/>
          </p:cNvPicPr>
          <p:nvPr/>
        </p:nvPicPr>
        <p:blipFill>
          <a:blip r:embed="rId5"/>
          <a:srcRect t="21986" b="16069"/>
          <a:stretch>
            <a:fillRect/>
          </a:stretch>
        </p:blipFill>
        <p:spPr>
          <a:xfrm>
            <a:off x="3268715" y="4931200"/>
            <a:ext cx="3350294" cy="20901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37791779"/>
      </p:ext>
    </p:extLst>
  </p:cSld>
  <p:clrMapOvr>
    <a:masterClrMapping/>
  </p:clrMapOvr>
</p:sld>
</file>

<file path=ppt/theme/theme1.xml><?xml version="1.0" encoding="utf-8"?>
<a:theme xmlns:a="http://schemas.openxmlformats.org/drawingml/2006/main" name="School Days">
  <a:themeElements>
    <a:clrScheme name="Custom 1">
      <a:dk1>
        <a:srgbClr val="000000"/>
      </a:dk1>
      <a:lt1>
        <a:srgbClr val="FFFFFF"/>
      </a:lt1>
      <a:dk2>
        <a:srgbClr val="2C3431"/>
      </a:dk2>
      <a:lt2>
        <a:srgbClr val="F7F5F1"/>
      </a:lt2>
      <a:accent1>
        <a:srgbClr val="D0805C"/>
      </a:accent1>
      <a:accent2>
        <a:srgbClr val="CD972B"/>
      </a:accent2>
      <a:accent3>
        <a:srgbClr val="568A80"/>
      </a:accent3>
      <a:accent4>
        <a:srgbClr val="9FA757"/>
      </a:accent4>
      <a:accent5>
        <a:srgbClr val="78A080"/>
      </a:accent5>
      <a:accent6>
        <a:srgbClr val="93A3C5"/>
      </a:accent6>
      <a:hlink>
        <a:srgbClr val="CB6D48"/>
      </a:hlink>
      <a:folHlink>
        <a:srgbClr val="568A80"/>
      </a:folHlink>
    </a:clrScheme>
    <a:fontScheme name="Custom 1">
      <a:majorFont>
        <a:latin typeface="JasmineUPC"/>
        <a:ea typeface=""/>
        <a:cs typeface=""/>
      </a:majorFont>
      <a:minorFont>
        <a:latin typeface="Raleway"/>
        <a:ea typeface=""/>
        <a:cs typeface=""/>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ool days" id="{A3F6A081-B6B6-4005-A8B4-E4DB51F0D83A}" vid="{06B4A534-080E-4F92-B8E7-6D90CB76FF92}"/>
    </a:ext>
  </a:extLst>
</a:theme>
</file>

<file path=docProps/app.xml><?xml version="1.0" encoding="utf-8"?>
<Properties xmlns="http://schemas.openxmlformats.org/officeDocument/2006/extended-properties" xmlns:vt="http://schemas.openxmlformats.org/officeDocument/2006/docPropsVTypes">
  <Template>School Days</Template>
  <TotalTime>186</TotalTime>
  <Words>863</Words>
  <Application>Microsoft Office PowerPoint</Application>
  <PresentationFormat>A4 Paper (210x297 mm)</PresentationFormat>
  <Paragraphs>51</Paragraphs>
  <Slides>15</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Comic Sans MS</vt:lpstr>
      <vt:lpstr>JasmineUPC</vt:lpstr>
      <vt:lpstr>Raleway</vt:lpstr>
      <vt:lpstr>School Days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9b. Plastic Brick Installation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kamini ittan</dc:creator>
  <cp:lastModifiedBy>kamini ittan</cp:lastModifiedBy>
  <cp:revision>12</cp:revision>
  <dcterms:created xsi:type="dcterms:W3CDTF">2026-09-06T05:11:39Z</dcterms:created>
  <dcterms:modified xsi:type="dcterms:W3CDTF">2026-09-10T08:47:03Z</dcterms:modified>
</cp:coreProperties>
</file>